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4" r:id="rId1"/>
  </p:sldMasterIdLst>
  <p:notesMasterIdLst>
    <p:notesMasterId r:id="rId29"/>
  </p:notesMasterIdLst>
  <p:handoutMasterIdLst>
    <p:handoutMasterId r:id="rId30"/>
  </p:handoutMasterIdLst>
  <p:sldIdLst>
    <p:sldId id="3170" r:id="rId2"/>
    <p:sldId id="3172" r:id="rId3"/>
    <p:sldId id="3196" r:id="rId4"/>
    <p:sldId id="3188" r:id="rId5"/>
    <p:sldId id="3186" r:id="rId6"/>
    <p:sldId id="3193" r:id="rId7"/>
    <p:sldId id="3175" r:id="rId8"/>
    <p:sldId id="3183" r:id="rId9"/>
    <p:sldId id="3197" r:id="rId10"/>
    <p:sldId id="3187" r:id="rId11"/>
    <p:sldId id="3182" r:id="rId12"/>
    <p:sldId id="3192" r:id="rId13"/>
    <p:sldId id="3176" r:id="rId14"/>
    <p:sldId id="3198" r:id="rId15"/>
    <p:sldId id="3179" r:id="rId16"/>
    <p:sldId id="3184" r:id="rId17"/>
    <p:sldId id="3191" r:id="rId18"/>
    <p:sldId id="3199" r:id="rId19"/>
    <p:sldId id="3177" r:id="rId20"/>
    <p:sldId id="3181" r:id="rId21"/>
    <p:sldId id="3185" r:id="rId22"/>
    <p:sldId id="3189" r:id="rId23"/>
    <p:sldId id="3200" r:id="rId24"/>
    <p:sldId id="3178" r:id="rId25"/>
    <p:sldId id="3195" r:id="rId26"/>
    <p:sldId id="3194" r:id="rId27"/>
    <p:sldId id="3201" r:id="rId28"/>
  </p:sldIdLst>
  <p:sldSz cx="11520488" cy="6480175"/>
  <p:notesSz cx="6858000" cy="9144000"/>
  <p:custDataLst>
    <p:tags r:id="rId31"/>
  </p:custDataLst>
  <p:defaultTex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573094" indent="-163538"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1149032" indent="-32992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724971" indent="-496303"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2300908" indent="-662685"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047780" algn="l" defTabSz="819112" rtl="0" eaLnBrk="1" latinLnBrk="0" hangingPunct="1">
      <a:defRPr kern="1200">
        <a:solidFill>
          <a:schemeClr val="tx1"/>
        </a:solidFill>
        <a:latin typeface="Calibri" pitchFamily="34" charset="0"/>
        <a:ea typeface="宋体" pitchFamily="2" charset="-122"/>
        <a:cs typeface="+mn-cs"/>
      </a:defRPr>
    </a:lvl6pPr>
    <a:lvl7pPr marL="2457336" algn="l" defTabSz="819112" rtl="0" eaLnBrk="1" latinLnBrk="0" hangingPunct="1">
      <a:defRPr kern="1200">
        <a:solidFill>
          <a:schemeClr val="tx1"/>
        </a:solidFill>
        <a:latin typeface="Calibri" pitchFamily="34" charset="0"/>
        <a:ea typeface="宋体" pitchFamily="2" charset="-122"/>
        <a:cs typeface="+mn-cs"/>
      </a:defRPr>
    </a:lvl7pPr>
    <a:lvl8pPr marL="2866892" algn="l" defTabSz="819112" rtl="0" eaLnBrk="1" latinLnBrk="0" hangingPunct="1">
      <a:defRPr kern="1200">
        <a:solidFill>
          <a:schemeClr val="tx1"/>
        </a:solidFill>
        <a:latin typeface="Calibri" pitchFamily="34" charset="0"/>
        <a:ea typeface="宋体" pitchFamily="2" charset="-122"/>
        <a:cs typeface="+mn-cs"/>
      </a:defRPr>
    </a:lvl8pPr>
    <a:lvl9pPr marL="3276448" algn="l" defTabSz="819112"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94" userDrawn="1">
          <p15:clr>
            <a:srgbClr val="A4A3A4"/>
          </p15:clr>
        </p15:guide>
        <p15:guide id="2" orient="horz" pos="3748" userDrawn="1">
          <p15:clr>
            <a:srgbClr val="A4A3A4"/>
          </p15:clr>
        </p15:guide>
        <p15:guide id="3" pos="3629" userDrawn="1">
          <p15:clr>
            <a:srgbClr val="A4A3A4"/>
          </p15:clr>
        </p15:guide>
        <p15:guide id="4" pos="499" userDrawn="1">
          <p15:clr>
            <a:srgbClr val="A4A3A4"/>
          </p15:clr>
        </p15:guide>
        <p15:guide id="5" pos="6717" userDrawn="1">
          <p15:clr>
            <a:srgbClr val="A4A3A4"/>
          </p15:clr>
        </p15:guide>
        <p15:guide id="6" pos="619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51931"/>
    <a:srgbClr val="00A4E3"/>
    <a:srgbClr val="0070C0"/>
    <a:srgbClr val="07A9E6"/>
    <a:srgbClr val="00AEEF"/>
    <a:srgbClr val="015077"/>
    <a:srgbClr val="000F21"/>
    <a:srgbClr val="133E73"/>
    <a:srgbClr val="14427A"/>
    <a:srgbClr val="0418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13" autoAdjust="0"/>
    <p:restoredTop sz="95317" autoAdjust="0"/>
  </p:normalViewPr>
  <p:slideViewPr>
    <p:cSldViewPr>
      <p:cViewPr varScale="1">
        <p:scale>
          <a:sx n="116" d="100"/>
          <a:sy n="116" d="100"/>
        </p:scale>
        <p:origin x="132" y="450"/>
      </p:cViewPr>
      <p:guideLst>
        <p:guide orient="horz" pos="294"/>
        <p:guide orient="horz" pos="3748"/>
        <p:guide pos="3629"/>
        <p:guide pos="499"/>
        <p:guide pos="6717"/>
        <p:guide pos="6190"/>
      </p:guideLst>
    </p:cSldViewPr>
  </p:slideViewPr>
  <p:outlineViewPr>
    <p:cViewPr>
      <p:scale>
        <a:sx n="100" d="100"/>
        <a:sy n="100" d="100"/>
      </p:scale>
      <p:origin x="0" y="-9972"/>
    </p:cViewPr>
  </p:outlineViewPr>
  <p:notesTextViewPr>
    <p:cViewPr>
      <p:scale>
        <a:sx n="3" d="2"/>
        <a:sy n="3" d="2"/>
      </p:scale>
      <p:origin x="0" y="0"/>
    </p:cViewPr>
  </p:notesTextViewPr>
  <p:sorterViewPr showFormatting="0">
    <p:cViewPr>
      <p:scale>
        <a:sx n="190" d="100"/>
        <a:sy n="190" d="100"/>
      </p:scale>
      <p:origin x="0" y="0"/>
    </p:cViewPr>
  </p:sorterViewPr>
  <p:notesViewPr>
    <p:cSldViewPr>
      <p:cViewPr varScale="1">
        <p:scale>
          <a:sx n="85" d="100"/>
          <a:sy n="85" d="100"/>
        </p:scale>
        <p:origin x="-942" y="-84"/>
      </p:cViewPr>
      <p:guideLst>
        <p:guide orient="horz" pos="2880"/>
        <p:guide pos="2160"/>
      </p:guideLst>
    </p:cSldViewPr>
  </p:notes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0AEE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val>
            <c:numRef>
              <c:f>Sheet1!$B$2</c:f>
              <c:numCache>
                <c:formatCode>0%</c:formatCode>
                <c:ptCount val="1"/>
                <c:pt idx="0">
                  <c:v>0.35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c:ext uri="{02D57815-91ED-43cb-92C2-25804820EDAC}">
                        <c15:formulaRef>
                          <c15:sqref>Sheet1!$A$2</c15:sqref>
                        </c15:formulaRef>
                      </c:ext>
                    </c:extLst>
                    <c:strCache>
                      <c:ptCount val="1"/>
                      <c:pt idx="0">
                        <c:v>类别 1</c:v>
                      </c:pt>
                    </c:strCache>
                  </c:strRef>
                </c15:cat>
              </c15:filteredCategoryTitle>
            </c:ext>
            <c:ext xmlns:c16="http://schemas.microsoft.com/office/drawing/2014/chart" uri="{C3380CC4-5D6E-409C-BE32-E72D297353CC}">
              <c16:uniqueId val="{00000000-E769-419C-A6A0-6831813EE750}"/>
            </c:ext>
          </c:extLst>
        </c:ser>
        <c:ser>
          <c:idx val="1"/>
          <c:order val="1"/>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val>
            <c:numRef>
              <c:f>Sheet1!$C$2</c:f>
              <c:numCache>
                <c:formatCode>0%</c:formatCode>
                <c:ptCount val="1"/>
                <c:pt idx="0">
                  <c:v>0.750000000000001</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系列 2</c:v>
                      </c:pt>
                    </c:strCache>
                  </c:strRef>
                </c15:tx>
              </c15:filteredSeriesTitle>
            </c:ext>
            <c:ext xmlns:c15="http://schemas.microsoft.com/office/drawing/2012/chart" uri="{02D57815-91ED-43cb-92C2-25804820EDAC}">
              <c15:filteredCategoryTitle>
                <c15:cat>
                  <c:strRef>
                    <c:extLst>
                      <c:ext uri="{02D57815-91ED-43cb-92C2-25804820EDAC}">
                        <c15:formulaRef>
                          <c15:sqref>Sheet1!$A$2</c15:sqref>
                        </c15:formulaRef>
                      </c:ext>
                    </c:extLst>
                    <c:strCache>
                      <c:ptCount val="1"/>
                      <c:pt idx="0">
                        <c:v>类别 1</c:v>
                      </c:pt>
                    </c:strCache>
                  </c:strRef>
                </c15:cat>
              </c15:filteredCategoryTitle>
            </c:ext>
            <c:ext xmlns:c16="http://schemas.microsoft.com/office/drawing/2014/chart" uri="{C3380CC4-5D6E-409C-BE32-E72D297353CC}">
              <c16:uniqueId val="{00000001-E769-419C-A6A0-6831813EE750}"/>
            </c:ext>
          </c:extLst>
        </c:ser>
        <c:ser>
          <c:idx val="2"/>
          <c:order val="2"/>
          <c:spPr>
            <a:solidFill>
              <a:srgbClr val="00AEEF"/>
            </a:solidFill>
            <a:ln>
              <a:noFill/>
            </a:ln>
            <a:effectLst/>
          </c:spPr>
          <c:invertIfNegative val="0"/>
          <c:dPt>
            <c:idx val="0"/>
            <c:invertIfNegative val="0"/>
            <c:bubble3D val="0"/>
            <c:extLst>
              <c:ext xmlns:c16="http://schemas.microsoft.com/office/drawing/2014/chart" uri="{C3380CC4-5D6E-409C-BE32-E72D297353CC}">
                <c16:uniqueId val="{00000003-E769-419C-A6A0-6831813EE750}"/>
              </c:ext>
            </c:extLst>
          </c:dPt>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val>
            <c:numRef>
              <c:f>Sheet1!$D$2</c:f>
              <c:numCache>
                <c:formatCode>0%</c:formatCode>
                <c:ptCount val="1"/>
                <c:pt idx="0">
                  <c:v>0.60000000000000098</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系列 3</c:v>
                      </c:pt>
                    </c:strCache>
                  </c:strRef>
                </c15:tx>
              </c15:filteredSeriesTitle>
            </c:ext>
            <c:ext xmlns:c15="http://schemas.microsoft.com/office/drawing/2012/chart" uri="{02D57815-91ED-43cb-92C2-25804820EDAC}">
              <c15:filteredCategoryTitle>
                <c15:cat>
                  <c:strRef>
                    <c:extLst>
                      <c:ext uri="{02D57815-91ED-43cb-92C2-25804820EDAC}">
                        <c15:formulaRef>
                          <c15:sqref>Sheet1!$A$2</c15:sqref>
                        </c15:formulaRef>
                      </c:ext>
                    </c:extLst>
                    <c:strCache>
                      <c:ptCount val="1"/>
                      <c:pt idx="0">
                        <c:v>类别 1</c:v>
                      </c:pt>
                    </c:strCache>
                  </c:strRef>
                </c15:cat>
              </c15:filteredCategoryTitle>
            </c:ext>
            <c:ext xmlns:c16="http://schemas.microsoft.com/office/drawing/2014/chart" uri="{C3380CC4-5D6E-409C-BE32-E72D297353CC}">
              <c16:uniqueId val="{00000004-E769-419C-A6A0-6831813EE750}"/>
            </c:ext>
          </c:extLst>
        </c:ser>
        <c:ser>
          <c:idx val="3"/>
          <c:order val="3"/>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val>
            <c:numRef>
              <c:f>Sheet1!$E$2</c:f>
              <c:numCache>
                <c:formatCode>0%</c:formatCode>
                <c:ptCount val="1"/>
                <c:pt idx="0">
                  <c:v>0.8</c:v>
                </c:pt>
              </c:numCache>
            </c:numRef>
          </c:val>
          <c:extLst>
            <c:ext xmlns:c15="http://schemas.microsoft.com/office/drawing/2012/chart" uri="{02D57815-91ED-43cb-92C2-25804820EDAC}">
              <c15:filteredSeriesTitle>
                <c15:tx>
                  <c:strRef>
                    <c:extLst>
                      <c:ext uri="{02D57815-91ED-43cb-92C2-25804820EDAC}">
                        <c15:formulaRef>
                          <c15:sqref>Sheet1!$E$1</c15:sqref>
                        </c15:formulaRef>
                      </c:ext>
                    </c:extLst>
                    <c:strCache>
                      <c:ptCount val="1"/>
                      <c:pt idx="0">
                        <c:v>系列 4</c:v>
                      </c:pt>
                    </c:strCache>
                  </c:strRef>
                </c15:tx>
              </c15:filteredSeriesTitle>
            </c:ext>
            <c:ext xmlns:c15="http://schemas.microsoft.com/office/drawing/2012/chart" uri="{02D57815-91ED-43cb-92C2-25804820EDAC}">
              <c15:filteredCategoryTitle>
                <c15:cat>
                  <c:strRef>
                    <c:extLst>
                      <c:ext uri="{02D57815-91ED-43cb-92C2-25804820EDAC}">
                        <c15:formulaRef>
                          <c15:sqref>Sheet1!$A$2</c15:sqref>
                        </c15:formulaRef>
                      </c:ext>
                    </c:extLst>
                    <c:strCache>
                      <c:ptCount val="1"/>
                      <c:pt idx="0">
                        <c:v>类别 1</c:v>
                      </c:pt>
                    </c:strCache>
                  </c:strRef>
                </c15:cat>
              </c15:filteredCategoryTitle>
            </c:ext>
            <c:ext xmlns:c16="http://schemas.microsoft.com/office/drawing/2014/chart" uri="{C3380CC4-5D6E-409C-BE32-E72D297353CC}">
              <c16:uniqueId val="{00000005-E769-419C-A6A0-6831813EE750}"/>
            </c:ext>
          </c:extLst>
        </c:ser>
        <c:ser>
          <c:idx val="4"/>
          <c:order val="4"/>
          <c:spPr>
            <a:solidFill>
              <a:srgbClr val="00AEE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val>
            <c:numRef>
              <c:f>Sheet1!$F$2</c:f>
              <c:numCache>
                <c:formatCode>0%</c:formatCode>
                <c:ptCount val="1"/>
                <c:pt idx="0">
                  <c:v>0.60000000000000098</c:v>
                </c:pt>
              </c:numCache>
            </c:numRef>
          </c:val>
          <c:extLst>
            <c:ext xmlns:c15="http://schemas.microsoft.com/office/drawing/2012/chart" uri="{02D57815-91ED-43cb-92C2-25804820EDAC}">
              <c15:filteredSeriesTitle>
                <c15:tx>
                  <c:strRef>
                    <c:extLst>
                      <c:ext uri="{02D57815-91ED-43cb-92C2-25804820EDAC}">
                        <c15:formulaRef>
                          <c15:sqref>Sheet1!$F$1</c15:sqref>
                        </c15:formulaRef>
                      </c:ext>
                    </c:extLst>
                    <c:strCache>
                      <c:ptCount val="1"/>
                      <c:pt idx="0">
                        <c:v>系列 5</c:v>
                      </c:pt>
                    </c:strCache>
                  </c:strRef>
                </c15:tx>
              </c15:filteredSeriesTitle>
            </c:ext>
            <c:ext xmlns:c15="http://schemas.microsoft.com/office/drawing/2012/chart" uri="{02D57815-91ED-43cb-92C2-25804820EDAC}">
              <c15:filteredCategoryTitle>
                <c15:cat>
                  <c:strRef>
                    <c:extLst>
                      <c:ext uri="{02D57815-91ED-43cb-92C2-25804820EDAC}">
                        <c15:formulaRef>
                          <c15:sqref>Sheet1!$A$2</c15:sqref>
                        </c15:formulaRef>
                      </c:ext>
                    </c:extLst>
                    <c:strCache>
                      <c:ptCount val="1"/>
                      <c:pt idx="0">
                        <c:v>类别 1</c:v>
                      </c:pt>
                    </c:strCache>
                  </c:strRef>
                </c15:cat>
              </c15:filteredCategoryTitle>
            </c:ext>
            <c:ext xmlns:c16="http://schemas.microsoft.com/office/drawing/2014/chart" uri="{C3380CC4-5D6E-409C-BE32-E72D297353CC}">
              <c16:uniqueId val="{00000006-E769-419C-A6A0-6831813EE750}"/>
            </c:ext>
          </c:extLst>
        </c:ser>
        <c:dLbls>
          <c:showLegendKey val="0"/>
          <c:showVal val="0"/>
          <c:showCatName val="0"/>
          <c:showSerName val="0"/>
          <c:showPercent val="0"/>
          <c:showBubbleSize val="0"/>
        </c:dLbls>
        <c:gapWidth val="110"/>
        <c:overlap val="-50"/>
        <c:axId val="233777792"/>
        <c:axId val="277266816"/>
      </c:barChart>
      <c:catAx>
        <c:axId val="233777792"/>
        <c:scaling>
          <c:orientation val="minMax"/>
        </c:scaling>
        <c:delete val="1"/>
        <c:axPos val="l"/>
        <c:numFmt formatCode="General" sourceLinked="1"/>
        <c:majorTickMark val="none"/>
        <c:minorTickMark val="none"/>
        <c:tickLblPos val="none"/>
        <c:crossAx val="277266816"/>
        <c:crosses val="autoZero"/>
        <c:auto val="1"/>
        <c:lblAlgn val="ctr"/>
        <c:lblOffset val="100"/>
        <c:noMultiLvlLbl val="0"/>
      </c:catAx>
      <c:valAx>
        <c:axId val="277266816"/>
        <c:scaling>
          <c:orientation val="minMax"/>
        </c:scaling>
        <c:delete val="1"/>
        <c:axPos val="b"/>
        <c:numFmt formatCode="0%" sourceLinked="1"/>
        <c:majorTickMark val="none"/>
        <c:minorTickMark val="none"/>
        <c:tickLblPos val="none"/>
        <c:crossAx val="23377779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70C0"/>
            </a:solidFill>
          </c:spPr>
          <c:invertIfNegative val="0"/>
          <c:val>
            <c:numRef>
              <c:f>Sheet1!$B$2:$B$5</c:f>
              <c:numCache>
                <c:formatCode>General</c:formatCode>
                <c:ptCount val="4"/>
                <c:pt idx="0">
                  <c:v>4.3</c:v>
                </c:pt>
                <c:pt idx="1">
                  <c:v>2.5</c:v>
                </c:pt>
                <c:pt idx="2">
                  <c:v>3.5</c:v>
                </c:pt>
                <c:pt idx="3">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 xmlns:c16="http://schemas.microsoft.com/office/drawing/2014/chart" uri="{C3380CC4-5D6E-409C-BE32-E72D297353CC}">
              <c16:uniqueId val="{00000000-EABA-433E-823E-0203A4146DAD}"/>
            </c:ext>
          </c:extLst>
        </c:ser>
        <c:ser>
          <c:idx val="1"/>
          <c:order val="1"/>
          <c:spPr>
            <a:solidFill>
              <a:srgbClr val="00AEEF"/>
            </a:solidFill>
          </c:spPr>
          <c:invertIfNegative val="0"/>
          <c:val>
            <c:numRef>
              <c:f>Sheet1!$C$2:$C$5</c:f>
              <c:numCache>
                <c:formatCode>General</c:formatCode>
                <c:ptCount val="4"/>
                <c:pt idx="0">
                  <c:v>2.4</c:v>
                </c:pt>
                <c:pt idx="1">
                  <c:v>4.4000000000000004</c:v>
                </c:pt>
                <c:pt idx="2">
                  <c:v>1.8</c:v>
                </c:pt>
                <c:pt idx="3">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系列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 xmlns:c16="http://schemas.microsoft.com/office/drawing/2014/chart" uri="{C3380CC4-5D6E-409C-BE32-E72D297353CC}">
              <c16:uniqueId val="{00000001-EABA-433E-823E-0203A4146DAD}"/>
            </c:ext>
          </c:extLst>
        </c:ser>
        <c:ser>
          <c:idx val="2"/>
          <c:order val="2"/>
          <c:spPr>
            <a:solidFill>
              <a:srgbClr val="015077"/>
            </a:solidFill>
          </c:spPr>
          <c:invertIfNegative val="0"/>
          <c:val>
            <c:numRef>
              <c:f>Sheet1!$D$2:$D$5</c:f>
              <c:numCache>
                <c:formatCode>General</c:formatCode>
                <c:ptCount val="4"/>
                <c:pt idx="0">
                  <c:v>2</c:v>
                </c:pt>
                <c:pt idx="1">
                  <c:v>2</c:v>
                </c:pt>
                <c:pt idx="2">
                  <c:v>3</c:v>
                </c:pt>
                <c:pt idx="3">
                  <c:v>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系列 3</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 xmlns:c16="http://schemas.microsoft.com/office/drawing/2014/chart" uri="{C3380CC4-5D6E-409C-BE32-E72D297353CC}">
              <c16:uniqueId val="{00000002-EABA-433E-823E-0203A4146DAD}"/>
            </c:ext>
          </c:extLst>
        </c:ser>
        <c:dLbls>
          <c:showLegendKey val="0"/>
          <c:showVal val="0"/>
          <c:showCatName val="0"/>
          <c:showSerName val="0"/>
          <c:showPercent val="0"/>
          <c:showBubbleSize val="0"/>
        </c:dLbls>
        <c:gapWidth val="125"/>
        <c:overlap val="-25"/>
        <c:axId val="116983680"/>
        <c:axId val="116985216"/>
      </c:barChart>
      <c:catAx>
        <c:axId val="116983680"/>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1400"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defRPr>
            </a:pPr>
            <a:endParaRPr lang="zh-CN"/>
          </a:p>
        </c:txPr>
        <c:crossAx val="116985216"/>
        <c:crosses val="autoZero"/>
        <c:auto val="1"/>
        <c:lblAlgn val="ctr"/>
        <c:lblOffset val="100"/>
        <c:noMultiLvlLbl val="0"/>
      </c:catAx>
      <c:valAx>
        <c:axId val="116985216"/>
        <c:scaling>
          <c:orientation val="minMax"/>
        </c:scaling>
        <c:delete val="0"/>
        <c:axPos val="l"/>
        <c:majorGridlines/>
        <c:numFmt formatCode="General" sourceLinked="1"/>
        <c:majorTickMark val="none"/>
        <c:minorTickMark val="none"/>
        <c:tickLblPos val="nextTo"/>
        <c:txPr>
          <a:bodyPr rot="-60000000" spcFirstLastPara="0" vertOverflow="ellipsis" vert="horz" wrap="square" anchor="ctr" anchorCtr="1"/>
          <a:lstStyle/>
          <a:p>
            <a:pPr>
              <a:defRPr lang="zh-CN" sz="1800" b="0" i="0" u="none" strike="noStrike" kern="1200" baseline="0">
                <a:solidFill>
                  <a:schemeClr val="bg1">
                    <a:lumMod val="85000"/>
                  </a:schemeClr>
                </a:solidFill>
                <a:latin typeface="+mn-lt"/>
                <a:ea typeface="+mn-ea"/>
                <a:cs typeface="+mn-cs"/>
              </a:defRPr>
            </a:pPr>
            <a:endParaRPr lang="zh-CN"/>
          </a:p>
        </c:txPr>
        <c:crossAx val="116983680"/>
        <c:crosses val="autoZero"/>
        <c:crossBetween val="between"/>
      </c:valAx>
      <c:spPr>
        <a:ln>
          <a:noFill/>
        </a:ln>
      </c:spPr>
    </c:plotArea>
    <c:legend>
      <c:legendPos val="b"/>
      <c:overlay val="0"/>
      <c:txPr>
        <a:bodyPr rot="0" spcFirstLastPara="0" vertOverflow="ellipsis" vert="horz" wrap="square" anchor="ctr" anchorCtr="1"/>
        <a:lstStyle/>
        <a:p>
          <a:pPr>
            <a:defRPr lang="zh-CN" sz="1400" b="0" i="0" u="none" strike="noStrike" kern="1200" baseline="0">
              <a:solidFill>
                <a:schemeClr val="bg1">
                  <a:lumMod val="8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txPr>
    <a:bodyPr/>
    <a:lstStyle/>
    <a:p>
      <a:pPr>
        <a:defRPr lang="zh-CN" sz="18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noProof="1"/>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noProof="1" smtClean="0"/>
            </a:lvl1pPr>
          </a:lstStyle>
          <a:p>
            <a:pPr>
              <a:defRPr/>
            </a:pPr>
            <a:fld id="{843730D4-DAA0-4961-8D66-8018B71D47DD}" type="datetimeFigureOut">
              <a:rPr lang="zh-CN" altLang="en-US"/>
              <a:pPr>
                <a:defRPr/>
              </a:pPr>
              <a:t>2020/10/26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noProof="1"/>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noProof="1"/>
            </a:lvl1pPr>
          </a:lstStyle>
          <a:p>
            <a:fld id="{53CB15B2-6539-414E-885F-134AB7BAEF7A}" type="slidenum">
              <a:rPr altLang="en-US"/>
              <a:pPr/>
              <a:t>‹#›</a:t>
            </a:fld>
            <a:endParaRPr lang="zh-CN" altLang="en-US"/>
          </a:p>
        </p:txBody>
      </p:sp>
    </p:spTree>
    <p:extLst>
      <p:ext uri="{BB962C8B-B14F-4D97-AF65-F5344CB8AC3E}">
        <p14:creationId xmlns:p14="http://schemas.microsoft.com/office/powerpoint/2010/main" val="3152064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noProof="1"/>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noProof="1"/>
            </a:lvl1pPr>
          </a:lstStyle>
          <a:p>
            <a:pPr>
              <a:defRPr/>
            </a:pPr>
            <a:fld id="{F20F0E08-FCD4-40FB-9946-C51233C97953}" type="datetimeFigureOut">
              <a:rPr lang="zh-CN" altLang="en-US"/>
              <a:pPr>
                <a:defRPr/>
              </a:pPr>
              <a:t>2020/10/26</a:t>
            </a:fld>
            <a:endParaRPr lang="zh-CN" altLang="en-US"/>
          </a:p>
        </p:txBody>
      </p:sp>
      <p:sp>
        <p:nvSpPr>
          <p:cNvPr id="2052" name="幻灯片图像占位符 3"/>
          <p:cNvSpPr>
            <a:spLocks noGrp="1" noRot="1" noChangeAspect="1" noChangeArrowheads="1"/>
          </p:cNvSpPr>
          <p:nvPr>
            <p:ph type="sldImg" idx="4294967295"/>
          </p:nvPr>
        </p:nvSpPr>
        <p:spPr bwMode="auto">
          <a:xfrm>
            <a:off x="381000" y="685800"/>
            <a:ext cx="6096000" cy="34290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077" name="备注占位符 4"/>
          <p:cNvSpPr>
            <a:spLocks noGrp="1" noChangeArrowheads="1"/>
          </p:cNvSpPr>
          <p:nvPr>
            <p:ph type="body" sz="quarter" idx="4294967295"/>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noProof="1"/>
            </a:lvl1pPr>
          </a:lstStyle>
          <a:p>
            <a:fld id="{70CA4341-F6FF-475E-A543-0194832CB00B}" type="slidenum">
              <a:rPr altLang="en-US"/>
              <a:pPr/>
              <a:t>‹#›</a:t>
            </a:fld>
            <a:endParaRPr lang="zh-CN" altLang="en-US"/>
          </a:p>
        </p:txBody>
      </p:sp>
    </p:spTree>
    <p:extLst>
      <p:ext uri="{BB962C8B-B14F-4D97-AF65-F5344CB8AC3E}">
        <p14:creationId xmlns:p14="http://schemas.microsoft.com/office/powerpoint/2010/main" val="21218571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54" kern="1200">
        <a:solidFill>
          <a:schemeClr val="tx1"/>
        </a:solidFill>
        <a:latin typeface="+mn-lt"/>
        <a:ea typeface="+mn-ea"/>
        <a:cs typeface="+mn-cs"/>
      </a:defRPr>
    </a:lvl1pPr>
    <a:lvl2pPr marL="408134" algn="l" rtl="0" eaLnBrk="0" fontAlgn="base" hangingPunct="0">
      <a:spcBef>
        <a:spcPct val="30000"/>
      </a:spcBef>
      <a:spcAft>
        <a:spcPct val="0"/>
      </a:spcAft>
      <a:defRPr sz="1154" kern="1200">
        <a:solidFill>
          <a:schemeClr val="tx1"/>
        </a:solidFill>
        <a:latin typeface="+mn-lt"/>
        <a:ea typeface="+mn-ea"/>
        <a:cs typeface="+mn-cs"/>
      </a:defRPr>
    </a:lvl2pPr>
    <a:lvl3pPr marL="817691" algn="l" rtl="0" eaLnBrk="0" fontAlgn="base" hangingPunct="0">
      <a:spcBef>
        <a:spcPct val="30000"/>
      </a:spcBef>
      <a:spcAft>
        <a:spcPct val="0"/>
      </a:spcAft>
      <a:defRPr sz="1154" kern="1200">
        <a:solidFill>
          <a:schemeClr val="tx1"/>
        </a:solidFill>
        <a:latin typeface="+mn-lt"/>
        <a:ea typeface="+mn-ea"/>
        <a:cs typeface="+mn-cs"/>
      </a:defRPr>
    </a:lvl3pPr>
    <a:lvl4pPr marL="1227246" algn="l" rtl="0" eaLnBrk="0" fontAlgn="base" hangingPunct="0">
      <a:spcBef>
        <a:spcPct val="30000"/>
      </a:spcBef>
      <a:spcAft>
        <a:spcPct val="0"/>
      </a:spcAft>
      <a:defRPr sz="1154" kern="1200">
        <a:solidFill>
          <a:schemeClr val="tx1"/>
        </a:solidFill>
        <a:latin typeface="+mn-lt"/>
        <a:ea typeface="+mn-ea"/>
        <a:cs typeface="+mn-cs"/>
      </a:defRPr>
    </a:lvl4pPr>
    <a:lvl5pPr marL="1636802" algn="l" rtl="0" eaLnBrk="0" fontAlgn="base" hangingPunct="0">
      <a:spcBef>
        <a:spcPct val="30000"/>
      </a:spcBef>
      <a:spcAft>
        <a:spcPct val="0"/>
      </a:spcAft>
      <a:defRPr sz="1154" kern="1200">
        <a:solidFill>
          <a:schemeClr val="tx1"/>
        </a:solidFill>
        <a:latin typeface="+mn-lt"/>
        <a:ea typeface="+mn-ea"/>
        <a:cs typeface="+mn-cs"/>
      </a:defRPr>
    </a:lvl5pPr>
    <a:lvl6pPr marL="2047211" algn="l" defTabSz="818543" rtl="0" eaLnBrk="1" latinLnBrk="0" hangingPunct="1">
      <a:defRPr sz="1154" kern="1200">
        <a:solidFill>
          <a:schemeClr val="tx1"/>
        </a:solidFill>
        <a:latin typeface="+mn-lt"/>
        <a:ea typeface="+mn-ea"/>
        <a:cs typeface="+mn-cs"/>
      </a:defRPr>
    </a:lvl6pPr>
    <a:lvl7pPr marL="2456766" algn="l" defTabSz="818543" rtl="0" eaLnBrk="1" latinLnBrk="0" hangingPunct="1">
      <a:defRPr sz="1154" kern="1200">
        <a:solidFill>
          <a:schemeClr val="tx1"/>
        </a:solidFill>
        <a:latin typeface="+mn-lt"/>
        <a:ea typeface="+mn-ea"/>
        <a:cs typeface="+mn-cs"/>
      </a:defRPr>
    </a:lvl7pPr>
    <a:lvl8pPr marL="2866323" algn="l" defTabSz="818543" rtl="0" eaLnBrk="1" latinLnBrk="0" hangingPunct="1">
      <a:defRPr sz="1154" kern="1200">
        <a:solidFill>
          <a:schemeClr val="tx1"/>
        </a:solidFill>
        <a:latin typeface="+mn-lt"/>
        <a:ea typeface="+mn-ea"/>
        <a:cs typeface="+mn-cs"/>
      </a:defRPr>
    </a:lvl8pPr>
    <a:lvl9pPr marL="3275879" algn="l" defTabSz="818543" rtl="0" eaLnBrk="1" latinLnBrk="0" hangingPunct="1">
      <a:defRPr sz="115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5123" name="备注占位符 2"/>
          <p:cNvSpPr>
            <a:spLocks noGrp="1" noChangeArrowheads="1"/>
          </p:cNvSpPr>
          <p:nvPr>
            <p:ph type="body" idx="4294967295"/>
          </p:nvPr>
        </p:nvSpPr>
        <p:spPr/>
        <p:txBody>
          <a:bodyPr/>
          <a:lstStyle/>
          <a:p>
            <a:endParaRPr lang="zh-CN" altLang="en-US"/>
          </a:p>
        </p:txBody>
      </p:sp>
      <p:sp>
        <p:nvSpPr>
          <p:cNvPr id="51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A10EB9B-026B-4DBF-B0DF-F17B4B439C9D}" type="slidenum">
              <a:rPr altLang="en-US"/>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3</a:t>
            </a:fld>
            <a:endParaRPr lang="zh-CN" altLang="en-US"/>
          </a:p>
        </p:txBody>
      </p:sp>
    </p:spTree>
    <p:extLst>
      <p:ext uri="{BB962C8B-B14F-4D97-AF65-F5344CB8AC3E}">
        <p14:creationId xmlns:p14="http://schemas.microsoft.com/office/powerpoint/2010/main" val="3472930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13315" name="备注占位符 2"/>
          <p:cNvSpPr>
            <a:spLocks noGrp="1" noChangeArrowheads="1"/>
          </p:cNvSpPr>
          <p:nvPr>
            <p:ph type="body" idx="4294967295"/>
          </p:nvPr>
        </p:nvSpPr>
        <p:spPr/>
        <p:txBody>
          <a:bodyPr/>
          <a:lstStyle/>
          <a:p>
            <a:endParaRPr lang="zh-CN" altLang="en-US"/>
          </a:p>
        </p:txBody>
      </p:sp>
      <p:sp>
        <p:nvSpPr>
          <p:cNvPr id="133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76A9045-8EEF-42EC-B306-3451D5A561AC}" type="slidenum">
              <a:rPr altLang="en-US"/>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11267" name="备注占位符 2"/>
          <p:cNvSpPr>
            <a:spLocks noGrp="1" noChangeArrowheads="1"/>
          </p:cNvSpPr>
          <p:nvPr>
            <p:ph type="body" idx="4294967295"/>
          </p:nvPr>
        </p:nvSpPr>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3D0C2F-9BBC-4DC0-9E16-428744801FD4}" type="slidenum">
              <a:rPr altLang="en-US"/>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15363" name="备注占位符 2"/>
          <p:cNvSpPr>
            <a:spLocks noGrp="1" noChangeArrowheads="1"/>
          </p:cNvSpPr>
          <p:nvPr>
            <p:ph type="body" idx="4294967295"/>
          </p:nvPr>
        </p:nvSpPr>
        <p:spPr/>
        <p:txBody>
          <a:bodyPr/>
          <a:lstStyle/>
          <a:p>
            <a:endParaRPr lang="zh-CN" altLang="en-US"/>
          </a:p>
        </p:txBody>
      </p:sp>
      <p:sp>
        <p:nvSpPr>
          <p:cNvPr id="153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FA487FC-BDBF-4955-A2AE-666F60F4684B}" type="slidenum">
              <a:rPr altLang="en-US"/>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17411" name="备注占位符 2"/>
          <p:cNvSpPr>
            <a:spLocks noGrp="1" noChangeArrowheads="1"/>
          </p:cNvSpPr>
          <p:nvPr>
            <p:ph type="body" idx="4294967295"/>
          </p:nvPr>
        </p:nvSpPr>
        <p:spPr/>
        <p:txBody>
          <a:bodyPr/>
          <a:lstStyle/>
          <a:p>
            <a:endParaRPr lang="zh-CN" altLang="en-US"/>
          </a:p>
        </p:txBody>
      </p:sp>
      <p:sp>
        <p:nvSpPr>
          <p:cNvPr id="174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BBB32EE-EBE1-42F1-AAFD-C69185DD8BFA}" type="slidenum">
              <a:rPr altLang="en-US"/>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19459" name="备注占位符 2"/>
          <p:cNvSpPr>
            <a:spLocks noGrp="1" noChangeArrowheads="1"/>
          </p:cNvSpPr>
          <p:nvPr>
            <p:ph type="body" idx="4294967295"/>
          </p:nvPr>
        </p:nvSpPr>
        <p:spPr/>
        <p:txBody>
          <a:bodyPr/>
          <a:lstStyle/>
          <a:p>
            <a:endParaRPr lang="zh-CN" altLang="en-US"/>
          </a:p>
        </p:txBody>
      </p:sp>
      <p:sp>
        <p:nvSpPr>
          <p:cNvPr id="1946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4682E7B-842F-4305-9FA6-D4A70FEFB1CB}" type="slidenum">
              <a:rPr altLang="en-US"/>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9</a:t>
            </a:fld>
            <a:endParaRPr lang="zh-CN" altLang="en-US"/>
          </a:p>
        </p:txBody>
      </p:sp>
    </p:spTree>
    <p:extLst>
      <p:ext uri="{BB962C8B-B14F-4D97-AF65-F5344CB8AC3E}">
        <p14:creationId xmlns:p14="http://schemas.microsoft.com/office/powerpoint/2010/main" val="1061676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21507" name="备注占位符 2"/>
          <p:cNvSpPr>
            <a:spLocks noGrp="1" noChangeArrowheads="1"/>
          </p:cNvSpPr>
          <p:nvPr>
            <p:ph type="body" idx="4294967295"/>
          </p:nvPr>
        </p:nvSpPr>
        <p:spPr/>
        <p:txBody>
          <a:bodyPr/>
          <a:lstStyle/>
          <a:p>
            <a:endParaRPr lang="zh-CN" altLang="en-US"/>
          </a:p>
        </p:txBody>
      </p:sp>
      <p:sp>
        <p:nvSpPr>
          <p:cNvPr id="215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6345D3C-23C6-432D-BC9E-8B62E4F27DC8}" type="slidenum">
              <a:rPr altLang="en-US"/>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23555" name="备注占位符 2"/>
          <p:cNvSpPr>
            <a:spLocks noGrp="1" noChangeArrowheads="1"/>
          </p:cNvSpPr>
          <p:nvPr>
            <p:ph type="body" idx="4294967295"/>
          </p:nvPr>
        </p:nvSpPr>
        <p:spPr/>
        <p:txBody>
          <a:bodyPr/>
          <a:lstStyle/>
          <a:p>
            <a:endParaRPr lang="zh-CN" altLang="en-US"/>
          </a:p>
        </p:txBody>
      </p:sp>
      <p:sp>
        <p:nvSpPr>
          <p:cNvPr id="235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3601C1-F537-43E9-A2B0-06B5AF4C4BE0}" type="slidenum">
              <a:rPr altLang="en-US"/>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25603" name="备注占位符 2"/>
          <p:cNvSpPr>
            <a:spLocks noGrp="1" noChangeArrowheads="1"/>
          </p:cNvSpPr>
          <p:nvPr>
            <p:ph type="body" idx="4294967295"/>
          </p:nvPr>
        </p:nvSpPr>
        <p:spPr/>
        <p:txBody>
          <a:bodyPr/>
          <a:lstStyle/>
          <a:p>
            <a:endParaRPr lang="zh-CN" altLang="en-US"/>
          </a:p>
        </p:txBody>
      </p:sp>
      <p:sp>
        <p:nvSpPr>
          <p:cNvPr id="2560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7829C7-A71E-4408-BC14-D8CAF07AD45B}" type="slidenum">
              <a:rPr altLang="en-US"/>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27651" name="备注占位符 2"/>
          <p:cNvSpPr>
            <a:spLocks noGrp="1" noChangeArrowheads="1"/>
          </p:cNvSpPr>
          <p:nvPr>
            <p:ph type="body" idx="4294967295"/>
          </p:nvPr>
        </p:nvSpPr>
        <p:spPr/>
        <p:txBody>
          <a:bodyPr/>
          <a:lstStyle/>
          <a:p>
            <a:endParaRPr lang="zh-CN" altLang="en-US"/>
          </a:p>
        </p:txBody>
      </p:sp>
      <p:sp>
        <p:nvSpPr>
          <p:cNvPr id="2765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47F58C-7459-4DEE-840F-2EBC2D08B0DD}" type="slidenum">
              <a:rPr altLang="en-US"/>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14</a:t>
            </a:fld>
            <a:endParaRPr lang="zh-CN" altLang="en-US"/>
          </a:p>
        </p:txBody>
      </p:sp>
    </p:spTree>
    <p:extLst>
      <p:ext uri="{BB962C8B-B14F-4D97-AF65-F5344CB8AC3E}">
        <p14:creationId xmlns:p14="http://schemas.microsoft.com/office/powerpoint/2010/main" val="2666271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29699" name="备注占位符 2"/>
          <p:cNvSpPr>
            <a:spLocks noGrp="1" noChangeArrowheads="1"/>
          </p:cNvSpPr>
          <p:nvPr>
            <p:ph type="body" idx="4294967295"/>
          </p:nvPr>
        </p:nvSpPr>
        <p:spPr/>
        <p:txBody>
          <a:bodyPr/>
          <a:lstStyle/>
          <a:p>
            <a:endParaRPr lang="zh-CN" altLang="en-US"/>
          </a:p>
        </p:txBody>
      </p:sp>
      <p:sp>
        <p:nvSpPr>
          <p:cNvPr id="297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BD9F74D-7FA8-488F-9913-4BD0933A4EC5}" type="slidenum">
              <a:rPr altLang="en-US"/>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33795" name="备注占位符 2"/>
          <p:cNvSpPr>
            <a:spLocks noGrp="1" noChangeArrowheads="1"/>
          </p:cNvSpPr>
          <p:nvPr>
            <p:ph type="body" idx="4294967295"/>
          </p:nvPr>
        </p:nvSpPr>
        <p:spPr/>
        <p:txBody>
          <a:bodyPr/>
          <a:lstStyle/>
          <a:p>
            <a:endParaRPr lang="zh-CN" altLang="en-US"/>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42B898C-C619-43F1-BB3A-D7D7FE7EC80F}" type="slidenum">
              <a:rPr altLang="en-US"/>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35843" name="备注占位符 2"/>
          <p:cNvSpPr>
            <a:spLocks noGrp="1" noChangeArrowheads="1"/>
          </p:cNvSpPr>
          <p:nvPr>
            <p:ph type="body" idx="4294967295"/>
          </p:nvPr>
        </p:nvSpPr>
        <p:spPr/>
        <p:txBody>
          <a:bodyPr/>
          <a:lstStyle/>
          <a:p>
            <a:endParaRPr lang="zh-CN" altLang="en-US"/>
          </a:p>
        </p:txBody>
      </p:sp>
      <p:sp>
        <p:nvSpPr>
          <p:cNvPr id="35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912F663-DB0F-4E3C-9FC8-1AC94C39FE5A}" type="slidenum">
              <a:rPr altLang="en-US"/>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18</a:t>
            </a:fld>
            <a:endParaRPr lang="zh-CN" altLang="en-US"/>
          </a:p>
        </p:txBody>
      </p:sp>
    </p:spTree>
    <p:extLst>
      <p:ext uri="{BB962C8B-B14F-4D97-AF65-F5344CB8AC3E}">
        <p14:creationId xmlns:p14="http://schemas.microsoft.com/office/powerpoint/2010/main" val="2446380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37891" name="备注占位符 2"/>
          <p:cNvSpPr>
            <a:spLocks noGrp="1" noChangeArrowheads="1"/>
          </p:cNvSpPr>
          <p:nvPr>
            <p:ph type="body" idx="4294967295"/>
          </p:nvPr>
        </p:nvSpPr>
        <p:spPr/>
        <p:txBody>
          <a:bodyPr/>
          <a:lstStyle/>
          <a:p>
            <a:endParaRPr lang="zh-CN" altLang="en-US"/>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3A60DE-3294-4AF8-B174-28228D1CAE8A}" type="slidenum">
              <a:rPr altLang="en-US"/>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39939" name="备注占位符 2"/>
          <p:cNvSpPr>
            <a:spLocks noGrp="1" noChangeArrowheads="1"/>
          </p:cNvSpPr>
          <p:nvPr>
            <p:ph type="body" idx="4294967295"/>
          </p:nvPr>
        </p:nvSpPr>
        <p:spPr/>
        <p:txBody>
          <a:bodyPr/>
          <a:lstStyle/>
          <a:p>
            <a:endParaRPr lang="zh-CN" altLang="en-US"/>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8262D4A-BD17-46EA-B4C9-4B1C5907CA78}" type="slidenum">
              <a:rPr altLang="en-US"/>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ChangeArrowheads="1" noTextEdit="1"/>
          </p:cNvSpPr>
          <p:nvPr>
            <p:ph type="sldImg" idx="4294967295"/>
          </p:nvPr>
        </p:nvSpPr>
        <p:spPr>
          <a:xfrm>
            <a:off x="2286000" y="514350"/>
            <a:ext cx="4572000" cy="2571750"/>
          </a:xfrm>
          <a:ln>
            <a:miter lim="800000"/>
          </a:ln>
        </p:spPr>
      </p:sp>
      <p:sp>
        <p:nvSpPr>
          <p:cNvPr id="41987" name="Notes Placeholder 2"/>
          <p:cNvSpPr>
            <a:spLocks noGrp="1" noChangeArrowheads="1"/>
          </p:cNvSpPr>
          <p:nvPr>
            <p:ph type="body" idx="4294967295"/>
          </p:nvPr>
        </p:nvSpPr>
        <p:spPr/>
        <p:txBody>
          <a:bodyPr/>
          <a:lstStyle/>
          <a:p>
            <a:endParaRPr lang="en-US" altLang="en-US">
              <a:ea typeface="宋体" pitchFamily="2" charset="-122"/>
            </a:endParaRPr>
          </a:p>
        </p:txBody>
      </p:sp>
      <p:sp>
        <p:nvSpPr>
          <p:cNvPr id="41988" name="Header Placeholder 3"/>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My First Template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44035" name="备注占位符 2"/>
          <p:cNvSpPr>
            <a:spLocks noGrp="1" noChangeArrowheads="1"/>
          </p:cNvSpPr>
          <p:nvPr>
            <p:ph type="body" idx="4294967295"/>
          </p:nvPr>
        </p:nvSpPr>
        <p:spPr/>
        <p:txBody>
          <a:bodyPr/>
          <a:lstStyle/>
          <a:p>
            <a:endParaRPr lang="zh-CN" altLang="en-US"/>
          </a:p>
        </p:txBody>
      </p:sp>
      <p:sp>
        <p:nvSpPr>
          <p:cNvPr id="440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A338069-61B5-440D-ADF5-D23FC9F6D346}" type="slidenum">
              <a:rPr altLang="en-US"/>
              <a:pPr/>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23</a:t>
            </a:fld>
            <a:endParaRPr lang="zh-CN" altLang="en-US"/>
          </a:p>
        </p:txBody>
      </p:sp>
    </p:spTree>
    <p:extLst>
      <p:ext uri="{BB962C8B-B14F-4D97-AF65-F5344CB8AC3E}">
        <p14:creationId xmlns:p14="http://schemas.microsoft.com/office/powerpoint/2010/main" val="5917612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46083" name="备注占位符 2"/>
          <p:cNvSpPr>
            <a:spLocks noGrp="1" noChangeArrowheads="1"/>
          </p:cNvSpPr>
          <p:nvPr>
            <p:ph type="body" idx="4294967295"/>
          </p:nvPr>
        </p:nvSpPr>
        <p:spPr/>
        <p:txBody>
          <a:bodyPr/>
          <a:lstStyle/>
          <a:p>
            <a:endParaRPr lang="zh-CN" altLang="en-US"/>
          </a:p>
        </p:txBody>
      </p:sp>
      <p:sp>
        <p:nvSpPr>
          <p:cNvPr id="46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AE591A0-3760-4EEB-8685-57D159029A34}" type="slidenum">
              <a:rPr altLang="en-US"/>
              <a:pPr/>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46083" name="备注占位符 2"/>
          <p:cNvSpPr>
            <a:spLocks noGrp="1" noChangeArrowheads="1"/>
          </p:cNvSpPr>
          <p:nvPr>
            <p:ph type="body" idx="4294967295"/>
          </p:nvPr>
        </p:nvSpPr>
        <p:spPr/>
        <p:txBody>
          <a:bodyPr/>
          <a:lstStyle/>
          <a:p>
            <a:endParaRPr lang="zh-CN" altLang="en-US"/>
          </a:p>
        </p:txBody>
      </p:sp>
      <p:sp>
        <p:nvSpPr>
          <p:cNvPr id="46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AE591A0-3760-4EEB-8685-57D159029A34}" type="slidenum">
              <a:rPr altLang="en-US"/>
              <a:pPr/>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46083" name="备注占位符 2"/>
          <p:cNvSpPr>
            <a:spLocks noGrp="1" noChangeArrowheads="1"/>
          </p:cNvSpPr>
          <p:nvPr>
            <p:ph type="body" idx="4294967295"/>
          </p:nvPr>
        </p:nvSpPr>
        <p:spPr/>
        <p:txBody>
          <a:bodyPr/>
          <a:lstStyle/>
          <a:p>
            <a:endParaRPr lang="zh-CN" altLang="en-US"/>
          </a:p>
        </p:txBody>
      </p:sp>
      <p:sp>
        <p:nvSpPr>
          <p:cNvPr id="46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AE591A0-3760-4EEB-8685-57D159029A34}" type="slidenum">
              <a:rPr altLang="en-US"/>
              <a:pPr/>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5123" name="备注占位符 2"/>
          <p:cNvSpPr>
            <a:spLocks noGrp="1" noChangeArrowheads="1"/>
          </p:cNvSpPr>
          <p:nvPr>
            <p:ph type="body" idx="4294967295"/>
          </p:nvPr>
        </p:nvSpPr>
        <p:spPr/>
        <p:txBody>
          <a:bodyPr/>
          <a:lstStyle/>
          <a:p>
            <a:endParaRPr lang="zh-CN" altLang="en-US"/>
          </a:p>
        </p:txBody>
      </p:sp>
      <p:sp>
        <p:nvSpPr>
          <p:cNvPr id="51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A10EB9B-026B-4DBF-B0DF-F17B4B439C9D}" type="slidenum">
              <a:rPr altLang="en-US"/>
              <a:pPr/>
              <a:t>27</a:t>
            </a:fld>
            <a:endParaRPr lang="zh-CN" altLang="en-US"/>
          </a:p>
        </p:txBody>
      </p:sp>
    </p:spTree>
    <p:extLst>
      <p:ext uri="{BB962C8B-B14F-4D97-AF65-F5344CB8AC3E}">
        <p14:creationId xmlns:p14="http://schemas.microsoft.com/office/powerpoint/2010/main" val="1031589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40061" y="1060529"/>
            <a:ext cx="8640366" cy="2256061"/>
          </a:xfrm>
        </p:spPr>
        <p:txBody>
          <a:bodyPr anchor="b"/>
          <a:lstStyle>
            <a:lvl1pPr algn="ctr">
              <a:defRPr sz="5669"/>
            </a:lvl1pPr>
          </a:lstStyle>
          <a:p>
            <a:r>
              <a:rPr lang="zh-CN" altLang="en-US"/>
              <a:t>单击此处编辑母版标题样式</a:t>
            </a:r>
            <a:endParaRPr lang="en-US" dirty="0"/>
          </a:p>
        </p:txBody>
      </p:sp>
      <p:sp>
        <p:nvSpPr>
          <p:cNvPr id="3" name="Subtitle 2"/>
          <p:cNvSpPr>
            <a:spLocks noGrp="1"/>
          </p:cNvSpPr>
          <p:nvPr>
            <p:ph type="subTitle" idx="1"/>
          </p:nvPr>
        </p:nvSpPr>
        <p:spPr>
          <a:xfrm>
            <a:off x="1440061" y="3403592"/>
            <a:ext cx="8640366" cy="1564542"/>
          </a:xfrm>
        </p:spPr>
        <p:txBody>
          <a:bodyPr/>
          <a:lstStyle>
            <a:lvl1pPr marL="0" indent="0" algn="ctr">
              <a:buNone/>
              <a:defRPr sz="2268"/>
            </a:lvl1pPr>
            <a:lvl2pPr marL="432008" indent="0" algn="ctr">
              <a:buNone/>
              <a:defRPr sz="1890"/>
            </a:lvl2pPr>
            <a:lvl3pPr marL="864017" indent="0" algn="ctr">
              <a:buNone/>
              <a:defRPr sz="1701"/>
            </a:lvl3pPr>
            <a:lvl4pPr marL="1296025" indent="0" algn="ctr">
              <a:buNone/>
              <a:defRPr sz="1512"/>
            </a:lvl4pPr>
            <a:lvl5pPr marL="1728033" indent="0" algn="ctr">
              <a:buNone/>
              <a:defRPr sz="1512"/>
            </a:lvl5pPr>
            <a:lvl6pPr marL="2160041" indent="0" algn="ctr">
              <a:buNone/>
              <a:defRPr sz="1512"/>
            </a:lvl6pPr>
            <a:lvl7pPr marL="2592050" indent="0" algn="ctr">
              <a:buNone/>
              <a:defRPr sz="1512"/>
            </a:lvl7pPr>
            <a:lvl8pPr marL="3024058" indent="0" algn="ctr">
              <a:buNone/>
              <a:defRPr sz="1512"/>
            </a:lvl8pPr>
            <a:lvl9pPr marL="3456066" indent="0" algn="ctr">
              <a:buNone/>
              <a:defRPr sz="1512"/>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63A56D01-2764-4F3F-81D1-FEDBA43AD549}" type="datetimeFigureOut">
              <a:rPr lang="zh-CN" altLang="en-US" smtClean="0"/>
              <a:pPr>
                <a:defRPr/>
              </a:pPr>
              <a:t>2020/10/26</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81A012C-3782-4128-B36B-91F05AF1EE8F}" type="slidenum">
              <a:rPr lang="en-US" altLang="zh-CN" smtClean="0"/>
              <a:pPr/>
              <a:t>‹#›</a:t>
            </a:fld>
            <a:endParaRPr lang="zh-CN" altLang="en-US"/>
          </a:p>
        </p:txBody>
      </p:sp>
    </p:spTree>
    <p:extLst>
      <p:ext uri="{BB962C8B-B14F-4D97-AF65-F5344CB8AC3E}">
        <p14:creationId xmlns:p14="http://schemas.microsoft.com/office/powerpoint/2010/main" val="3370776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fld id="{63A56D01-2764-4F3F-81D1-FEDBA43AD549}" type="datetimeFigureOut">
              <a:rPr lang="zh-CN" altLang="en-US" smtClean="0"/>
              <a:pPr>
                <a:defRPr/>
              </a:pPr>
              <a:t>2020/10/26</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81A012C-3782-4128-B36B-91F05AF1EE8F}" type="slidenum">
              <a:rPr lang="en-US" altLang="zh-CN" smtClean="0"/>
              <a:pPr/>
              <a:t>‹#›</a:t>
            </a:fld>
            <a:endParaRPr lang="zh-CN" altLang="en-US"/>
          </a:p>
        </p:txBody>
      </p:sp>
    </p:spTree>
    <p:extLst>
      <p:ext uri="{BB962C8B-B14F-4D97-AF65-F5344CB8AC3E}">
        <p14:creationId xmlns:p14="http://schemas.microsoft.com/office/powerpoint/2010/main" val="635440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86033" y="1615545"/>
            <a:ext cx="9936421" cy="2695572"/>
          </a:xfrm>
        </p:spPr>
        <p:txBody>
          <a:bodyPr anchor="b"/>
          <a:lstStyle>
            <a:lvl1pPr>
              <a:defRPr sz="5669"/>
            </a:lvl1pPr>
          </a:lstStyle>
          <a:p>
            <a:r>
              <a:rPr lang="zh-CN" altLang="en-US"/>
              <a:t>单击此处编辑母版标题样式</a:t>
            </a:r>
            <a:endParaRPr lang="en-US" dirty="0"/>
          </a:p>
        </p:txBody>
      </p:sp>
      <p:sp>
        <p:nvSpPr>
          <p:cNvPr id="3" name="Text Placeholder 2"/>
          <p:cNvSpPr>
            <a:spLocks noGrp="1"/>
          </p:cNvSpPr>
          <p:nvPr>
            <p:ph type="body" idx="1"/>
          </p:nvPr>
        </p:nvSpPr>
        <p:spPr>
          <a:xfrm>
            <a:off x="786033" y="4336618"/>
            <a:ext cx="9936421" cy="1417538"/>
          </a:xfrm>
        </p:spPr>
        <p:txBody>
          <a:bodyPr/>
          <a:lstStyle>
            <a:lvl1pPr marL="0" indent="0">
              <a:buNone/>
              <a:defRPr sz="2268">
                <a:solidFill>
                  <a:schemeClr val="tx1">
                    <a:tint val="75000"/>
                  </a:schemeClr>
                </a:solidFill>
              </a:defRPr>
            </a:lvl1pPr>
            <a:lvl2pPr marL="432008" indent="0">
              <a:buNone/>
              <a:defRPr sz="1890">
                <a:solidFill>
                  <a:schemeClr val="tx1">
                    <a:tint val="75000"/>
                  </a:schemeClr>
                </a:solidFill>
              </a:defRPr>
            </a:lvl2pPr>
            <a:lvl3pPr marL="864017" indent="0">
              <a:buNone/>
              <a:defRPr sz="1701">
                <a:solidFill>
                  <a:schemeClr val="tx1">
                    <a:tint val="75000"/>
                  </a:schemeClr>
                </a:solidFill>
              </a:defRPr>
            </a:lvl3pPr>
            <a:lvl4pPr marL="1296025" indent="0">
              <a:buNone/>
              <a:defRPr sz="1512">
                <a:solidFill>
                  <a:schemeClr val="tx1">
                    <a:tint val="75000"/>
                  </a:schemeClr>
                </a:solidFill>
              </a:defRPr>
            </a:lvl4pPr>
            <a:lvl5pPr marL="1728033" indent="0">
              <a:buNone/>
              <a:defRPr sz="1512">
                <a:solidFill>
                  <a:schemeClr val="tx1">
                    <a:tint val="75000"/>
                  </a:schemeClr>
                </a:solidFill>
              </a:defRPr>
            </a:lvl5pPr>
            <a:lvl6pPr marL="2160041" indent="0">
              <a:buNone/>
              <a:defRPr sz="1512">
                <a:solidFill>
                  <a:schemeClr val="tx1">
                    <a:tint val="75000"/>
                  </a:schemeClr>
                </a:solidFill>
              </a:defRPr>
            </a:lvl6pPr>
            <a:lvl7pPr marL="2592050" indent="0">
              <a:buNone/>
              <a:defRPr sz="1512">
                <a:solidFill>
                  <a:schemeClr val="tx1">
                    <a:tint val="75000"/>
                  </a:schemeClr>
                </a:solidFill>
              </a:defRPr>
            </a:lvl7pPr>
            <a:lvl8pPr marL="3024058" indent="0">
              <a:buNone/>
              <a:defRPr sz="1512">
                <a:solidFill>
                  <a:schemeClr val="tx1">
                    <a:tint val="75000"/>
                  </a:schemeClr>
                </a:solidFill>
              </a:defRPr>
            </a:lvl8pPr>
            <a:lvl9pPr marL="3456066" indent="0">
              <a:buNone/>
              <a:defRPr sz="1512">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defRPr/>
            </a:pPr>
            <a:fld id="{63A56D01-2764-4F3F-81D1-FEDBA43AD549}" type="datetimeFigureOut">
              <a:rPr lang="zh-CN" altLang="en-US" smtClean="0"/>
              <a:pPr>
                <a:defRPr/>
              </a:pPr>
              <a:t>2020/10/26</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81A012C-3782-4128-B36B-91F05AF1EE8F}" type="slidenum">
              <a:rPr lang="en-US" altLang="zh-CN" smtClean="0"/>
              <a:pPr/>
              <a:t>‹#›</a:t>
            </a:fld>
            <a:endParaRPr lang="zh-CN" altLang="en-US"/>
          </a:p>
        </p:txBody>
      </p:sp>
    </p:spTree>
    <p:extLst>
      <p:ext uri="{BB962C8B-B14F-4D97-AF65-F5344CB8AC3E}">
        <p14:creationId xmlns:p14="http://schemas.microsoft.com/office/powerpoint/2010/main" val="60576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792034"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832247"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pPr>
              <a:defRPr/>
            </a:pPr>
            <a:fld id="{63A56D01-2764-4F3F-81D1-FEDBA43AD549}" type="datetimeFigureOut">
              <a:rPr lang="zh-CN" altLang="en-US" smtClean="0"/>
              <a:pPr>
                <a:defRPr/>
              </a:pPr>
              <a:t>2020/10/26</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481A012C-3782-4128-B36B-91F05AF1EE8F}" type="slidenum">
              <a:rPr lang="en-US" altLang="zh-CN" smtClean="0"/>
              <a:pPr/>
              <a:t>‹#›</a:t>
            </a:fld>
            <a:endParaRPr lang="zh-CN" altLang="en-US"/>
          </a:p>
        </p:txBody>
      </p:sp>
    </p:spTree>
    <p:extLst>
      <p:ext uri="{BB962C8B-B14F-4D97-AF65-F5344CB8AC3E}">
        <p14:creationId xmlns:p14="http://schemas.microsoft.com/office/powerpoint/2010/main" val="3455985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793534" y="345010"/>
            <a:ext cx="9936421" cy="1252534"/>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793535" y="1588543"/>
            <a:ext cx="4873706"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4" name="Content Placeholder 3"/>
          <p:cNvSpPr>
            <a:spLocks noGrp="1"/>
          </p:cNvSpPr>
          <p:nvPr>
            <p:ph sz="half" idx="2"/>
          </p:nvPr>
        </p:nvSpPr>
        <p:spPr>
          <a:xfrm>
            <a:off x="793535" y="2367064"/>
            <a:ext cx="4873706"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832247" y="1588543"/>
            <a:ext cx="4897708"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6" name="Content Placeholder 5"/>
          <p:cNvSpPr>
            <a:spLocks noGrp="1"/>
          </p:cNvSpPr>
          <p:nvPr>
            <p:ph sz="quarter" idx="4"/>
          </p:nvPr>
        </p:nvSpPr>
        <p:spPr>
          <a:xfrm>
            <a:off x="5832247" y="2367064"/>
            <a:ext cx="4897708"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pPr>
              <a:defRPr/>
            </a:pPr>
            <a:fld id="{63A56D01-2764-4F3F-81D1-FEDBA43AD549}" type="datetimeFigureOut">
              <a:rPr lang="zh-CN" altLang="en-US" smtClean="0"/>
              <a:pPr>
                <a:defRPr/>
              </a:pPr>
              <a:t>2020/10/26</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fld id="{481A012C-3782-4128-B36B-91F05AF1EE8F}" type="slidenum">
              <a:rPr lang="en-US" altLang="zh-CN" smtClean="0"/>
              <a:pPr/>
              <a:t>‹#›</a:t>
            </a:fld>
            <a:endParaRPr lang="zh-CN" altLang="en-US"/>
          </a:p>
        </p:txBody>
      </p:sp>
    </p:spTree>
    <p:extLst>
      <p:ext uri="{BB962C8B-B14F-4D97-AF65-F5344CB8AC3E}">
        <p14:creationId xmlns:p14="http://schemas.microsoft.com/office/powerpoint/2010/main" val="2710929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63A56D01-2764-4F3F-81D1-FEDBA43AD549}" type="datetimeFigureOut">
              <a:rPr lang="zh-CN" altLang="en-US" smtClean="0"/>
              <a:pPr>
                <a:defRPr/>
              </a:pPr>
              <a:t>2020/10/26</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fld id="{481A012C-3782-4128-B36B-91F05AF1EE8F}" type="slidenum">
              <a:rPr lang="en-US" altLang="zh-CN" smtClean="0"/>
              <a:pPr/>
              <a:t>‹#›</a:t>
            </a:fld>
            <a:endParaRPr lang="zh-CN" altLang="en-US"/>
          </a:p>
        </p:txBody>
      </p:sp>
    </p:spTree>
    <p:extLst>
      <p:ext uri="{BB962C8B-B14F-4D97-AF65-F5344CB8AC3E}">
        <p14:creationId xmlns:p14="http://schemas.microsoft.com/office/powerpoint/2010/main" val="2397679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E156C02-6AC0-4150-BF14-3C2902387D77}" type="datetimeFigureOut">
              <a:rPr lang="zh-CN" altLang="en-US" smtClean="0"/>
              <a:pPr>
                <a:defRPr/>
              </a:pPr>
              <a:t>2020/10/26</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287B9ED6-FA7E-4333-AD61-EE26BDBEFB97}" type="slidenum">
              <a:rPr lang="en-US" altLang="zh-CN" smtClean="0"/>
              <a:pPr/>
              <a:t>‹#›</a:t>
            </a:fld>
            <a:endParaRPr lang="zh-CN" altLang="en-US"/>
          </a:p>
        </p:txBody>
      </p:sp>
    </p:spTree>
    <p:extLst>
      <p:ext uri="{BB962C8B-B14F-4D97-AF65-F5344CB8AC3E}">
        <p14:creationId xmlns:p14="http://schemas.microsoft.com/office/powerpoint/2010/main" val="3321490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Content Placeholder 2"/>
          <p:cNvSpPr>
            <a:spLocks noGrp="1"/>
          </p:cNvSpPr>
          <p:nvPr>
            <p:ph idx="1"/>
          </p:nvPr>
        </p:nvSpPr>
        <p:spPr>
          <a:xfrm>
            <a:off x="4897708" y="933026"/>
            <a:ext cx="5832247" cy="4605124"/>
          </a:xfrm>
        </p:spPr>
        <p:txBody>
          <a:bodyPr/>
          <a:lstStyle>
            <a:lvl1pPr>
              <a:defRPr sz="3024"/>
            </a:lvl1pPr>
            <a:lvl2pPr>
              <a:defRPr sz="2646"/>
            </a:lvl2pPr>
            <a:lvl3pPr>
              <a:defRPr sz="2268"/>
            </a:lvl3pPr>
            <a:lvl4pPr>
              <a:defRPr sz="1890"/>
            </a:lvl4pPr>
            <a:lvl5pPr>
              <a:defRPr sz="1890"/>
            </a:lvl5pPr>
            <a:lvl6pPr>
              <a:defRPr sz="1890"/>
            </a:lvl6pPr>
            <a:lvl7pPr>
              <a:defRPr sz="1890"/>
            </a:lvl7pPr>
            <a:lvl8pPr>
              <a:defRPr sz="1890"/>
            </a:lvl8pPr>
            <a:lvl9pPr>
              <a:defRPr sz="189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63A56D01-2764-4F3F-81D1-FEDBA43AD549}" type="datetimeFigureOut">
              <a:rPr lang="zh-CN" altLang="en-US" smtClean="0"/>
              <a:pPr>
                <a:defRPr/>
              </a:pPr>
              <a:t>2020/10/26</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481A012C-3782-4128-B36B-91F05AF1EE8F}" type="slidenum">
              <a:rPr lang="en-US" altLang="zh-CN" smtClean="0"/>
              <a:pPr/>
              <a:t>‹#›</a:t>
            </a:fld>
            <a:endParaRPr lang="zh-CN" altLang="en-US"/>
          </a:p>
        </p:txBody>
      </p:sp>
    </p:spTree>
    <p:extLst>
      <p:ext uri="{BB962C8B-B14F-4D97-AF65-F5344CB8AC3E}">
        <p14:creationId xmlns:p14="http://schemas.microsoft.com/office/powerpoint/2010/main" val="1041108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897708" y="933026"/>
            <a:ext cx="5832247" cy="4605124"/>
          </a:xfrm>
        </p:spPr>
        <p:txBody>
          <a:bodyPr anchor="t"/>
          <a:lstStyle>
            <a:lvl1pPr marL="0" indent="0">
              <a:buNone/>
              <a:defRPr sz="3024"/>
            </a:lvl1pPr>
            <a:lvl2pPr marL="432008" indent="0">
              <a:buNone/>
              <a:defRPr sz="2646"/>
            </a:lvl2pPr>
            <a:lvl3pPr marL="864017" indent="0">
              <a:buNone/>
              <a:defRPr sz="2268"/>
            </a:lvl3pPr>
            <a:lvl4pPr marL="1296025" indent="0">
              <a:buNone/>
              <a:defRPr sz="1890"/>
            </a:lvl4pPr>
            <a:lvl5pPr marL="1728033" indent="0">
              <a:buNone/>
              <a:defRPr sz="1890"/>
            </a:lvl5pPr>
            <a:lvl6pPr marL="2160041" indent="0">
              <a:buNone/>
              <a:defRPr sz="1890"/>
            </a:lvl6pPr>
            <a:lvl7pPr marL="2592050" indent="0">
              <a:buNone/>
              <a:defRPr sz="1890"/>
            </a:lvl7pPr>
            <a:lvl8pPr marL="3024058" indent="0">
              <a:buNone/>
              <a:defRPr sz="1890"/>
            </a:lvl8pPr>
            <a:lvl9pPr marL="3456066" indent="0">
              <a:buNone/>
              <a:defRPr sz="1890"/>
            </a:lvl9pPr>
          </a:lstStyle>
          <a:p>
            <a:r>
              <a:rPr lang="zh-CN" altLang="en-US"/>
              <a:t>单击图标添加图片</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63A56D01-2764-4F3F-81D1-FEDBA43AD549}" type="datetimeFigureOut">
              <a:rPr lang="zh-CN" altLang="en-US" smtClean="0"/>
              <a:pPr>
                <a:defRPr/>
              </a:pPr>
              <a:t>2020/10/26</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481A012C-3782-4128-B36B-91F05AF1EE8F}" type="slidenum">
              <a:rPr lang="en-US" altLang="zh-CN" smtClean="0"/>
              <a:pPr/>
              <a:t>‹#›</a:t>
            </a:fld>
            <a:endParaRPr lang="zh-CN" altLang="en-US"/>
          </a:p>
        </p:txBody>
      </p:sp>
    </p:spTree>
    <p:extLst>
      <p:ext uri="{BB962C8B-B14F-4D97-AF65-F5344CB8AC3E}">
        <p14:creationId xmlns:p14="http://schemas.microsoft.com/office/powerpoint/2010/main" val="3524248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fld id="{63A56D01-2764-4F3F-81D1-FEDBA43AD549}" type="datetimeFigureOut">
              <a:rPr lang="zh-CN" altLang="en-US" smtClean="0"/>
              <a:pPr>
                <a:defRPr/>
              </a:pPr>
              <a:t>2020/10/26</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81A012C-3782-4128-B36B-91F05AF1EE8F}" type="slidenum">
              <a:rPr lang="en-US" altLang="zh-CN" smtClean="0"/>
              <a:pPr/>
              <a:t>‹#›</a:t>
            </a:fld>
            <a:endParaRPr lang="zh-CN" altLang="en-US"/>
          </a:p>
        </p:txBody>
      </p:sp>
    </p:spTree>
    <p:extLst>
      <p:ext uri="{BB962C8B-B14F-4D97-AF65-F5344CB8AC3E}">
        <p14:creationId xmlns:p14="http://schemas.microsoft.com/office/powerpoint/2010/main" val="1073703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44349" y="345009"/>
            <a:ext cx="2484105" cy="549164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92033" y="345009"/>
            <a:ext cx="7308310" cy="549164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fld id="{63A56D01-2764-4F3F-81D1-FEDBA43AD549}" type="datetimeFigureOut">
              <a:rPr lang="zh-CN" altLang="en-US" smtClean="0"/>
              <a:pPr>
                <a:defRPr/>
              </a:pPr>
              <a:t>2020/10/26</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81A012C-3782-4128-B36B-91F05AF1EE8F}" type="slidenum">
              <a:rPr lang="en-US" altLang="zh-CN" smtClean="0"/>
              <a:pPr/>
              <a:t>‹#›</a:t>
            </a:fld>
            <a:endParaRPr lang="zh-CN" altLang="en-US"/>
          </a:p>
        </p:txBody>
      </p:sp>
    </p:spTree>
    <p:extLst>
      <p:ext uri="{BB962C8B-B14F-4D97-AF65-F5344CB8AC3E}">
        <p14:creationId xmlns:p14="http://schemas.microsoft.com/office/powerpoint/2010/main" val="329260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EE00D82-2001-449E-AD90-3BB6FC1EF930}" type="datetimeFigureOut">
              <a:rPr lang="zh-CN" altLang="en-US"/>
              <a:pPr>
                <a:defRPr/>
              </a:pPr>
              <a:t>2020/10/26</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fld id="{CB47F294-569F-46BE-9414-D1C28A8AC9F5}" type="slidenum">
              <a:rPr altLang="en-US"/>
              <a:pPr/>
              <a:t>‹#›</a:t>
            </a:fld>
            <a:endParaRPr lang="zh-CN" altLang="en-US"/>
          </a:p>
        </p:txBody>
      </p:sp>
    </p:spTree>
    <p:extLst>
      <p:ext uri="{BB962C8B-B14F-4D97-AF65-F5344CB8AC3E}">
        <p14:creationId xmlns:p14="http://schemas.microsoft.com/office/powerpoint/2010/main" val="1792071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a:defRPr/>
            </a:pPr>
            <a:fld id="{63A56D01-2764-4F3F-81D1-FEDBA43AD549}" type="datetimeFigureOut">
              <a:rPr lang="zh-CN" altLang="en-US" smtClean="0"/>
              <a:pPr>
                <a:defRPr/>
              </a:pPr>
              <a:t>2020/10/26</a:t>
            </a:fld>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fld id="{481A012C-3782-4128-B36B-91F05AF1EE8F}" type="slidenum">
              <a:rPr lang="en-US" altLang="zh-CN" smtClean="0"/>
              <a:pPr/>
              <a:t>‹#›</a:t>
            </a:fld>
            <a:endParaRPr lang="zh-CN" altLang="en-US"/>
          </a:p>
        </p:txBody>
      </p:sp>
      <p:sp>
        <p:nvSpPr>
          <p:cNvPr id="7" name="矩形 6"/>
          <p:cNvSpPr/>
          <p:nvPr userDrawn="1"/>
        </p:nvSpPr>
        <p:spPr>
          <a:xfrm>
            <a:off x="2073841" y="6017364"/>
            <a:ext cx="992092" cy="246221"/>
          </a:xfrm>
          <a:prstGeom prst="rect">
            <a:avLst/>
          </a:prstGeom>
        </p:spPr>
        <p:txBody>
          <a:bodyPr wrap="square">
            <a:spAutoFit/>
          </a:bodyPr>
          <a:lstStyle/>
          <a:p>
            <a:pPr eaLnBrk="1" fontAlgn="auto" hangingPunct="1">
              <a:spcBef>
                <a:spcPts val="0"/>
              </a:spcBef>
              <a:spcAft>
                <a:spcPts val="0"/>
              </a:spcAft>
            </a:pPr>
            <a:r>
              <a:rPr lang="en-US" altLang="zh-CN" sz="100" dirty="0">
                <a:solidFill>
                  <a:srgbClr val="051931"/>
                </a:solidFill>
                <a:latin typeface="Calibri"/>
                <a:ea typeface="宋体"/>
              </a:rPr>
              <a:t>PPT</a:t>
            </a:r>
            <a:r>
              <a:rPr lang="zh-CN" altLang="en-US" sz="100" dirty="0">
                <a:solidFill>
                  <a:srgbClr val="051931"/>
                </a:solidFill>
                <a:latin typeface="Calibri"/>
                <a:ea typeface="宋体"/>
              </a:rPr>
              <a:t>模板下载：</a:t>
            </a:r>
            <a:r>
              <a:rPr lang="en-US" altLang="zh-CN" sz="100" dirty="0">
                <a:solidFill>
                  <a:srgbClr val="051931"/>
                </a:solidFill>
                <a:latin typeface="Calibri"/>
                <a:ea typeface="宋体"/>
              </a:rPr>
              <a:t>www.1ppt.com/moban/     </a:t>
            </a:r>
            <a:r>
              <a:rPr lang="zh-CN" altLang="en-US" sz="100" dirty="0">
                <a:solidFill>
                  <a:srgbClr val="051931"/>
                </a:solidFill>
                <a:latin typeface="Calibri"/>
                <a:ea typeface="宋体"/>
              </a:rPr>
              <a:t>行业</a:t>
            </a:r>
            <a:r>
              <a:rPr lang="en-US" altLang="zh-CN" sz="100" dirty="0">
                <a:solidFill>
                  <a:srgbClr val="051931"/>
                </a:solidFill>
                <a:latin typeface="Calibri"/>
                <a:ea typeface="宋体"/>
              </a:rPr>
              <a:t>PPT</a:t>
            </a:r>
            <a:r>
              <a:rPr lang="zh-CN" altLang="en-US" sz="100" dirty="0">
                <a:solidFill>
                  <a:srgbClr val="051931"/>
                </a:solidFill>
                <a:latin typeface="Calibri"/>
                <a:ea typeface="宋体"/>
              </a:rPr>
              <a:t>模板：</a:t>
            </a:r>
            <a:r>
              <a:rPr lang="en-US" altLang="zh-CN" sz="100" dirty="0">
                <a:solidFill>
                  <a:srgbClr val="051931"/>
                </a:solidFill>
                <a:latin typeface="Calibri"/>
                <a:ea typeface="宋体"/>
              </a:rPr>
              <a:t>www.1ppt.com/hangye/ </a:t>
            </a:r>
          </a:p>
          <a:p>
            <a:pPr eaLnBrk="1" fontAlgn="auto" hangingPunct="1">
              <a:spcBef>
                <a:spcPts val="0"/>
              </a:spcBef>
              <a:spcAft>
                <a:spcPts val="0"/>
              </a:spcAft>
            </a:pPr>
            <a:r>
              <a:rPr lang="zh-CN" altLang="en-US" sz="100" dirty="0">
                <a:solidFill>
                  <a:srgbClr val="051931"/>
                </a:solidFill>
                <a:latin typeface="Calibri"/>
                <a:ea typeface="宋体"/>
              </a:rPr>
              <a:t>节日</a:t>
            </a:r>
            <a:r>
              <a:rPr lang="en-US" altLang="zh-CN" sz="100" dirty="0">
                <a:solidFill>
                  <a:srgbClr val="051931"/>
                </a:solidFill>
                <a:latin typeface="Calibri"/>
                <a:ea typeface="宋体"/>
              </a:rPr>
              <a:t>PPT</a:t>
            </a:r>
            <a:r>
              <a:rPr lang="zh-CN" altLang="en-US" sz="100" dirty="0">
                <a:solidFill>
                  <a:srgbClr val="051931"/>
                </a:solidFill>
                <a:latin typeface="Calibri"/>
                <a:ea typeface="宋体"/>
              </a:rPr>
              <a:t>模板：</a:t>
            </a:r>
            <a:r>
              <a:rPr lang="en-US" altLang="zh-CN" sz="100" dirty="0">
                <a:solidFill>
                  <a:srgbClr val="051931"/>
                </a:solidFill>
                <a:latin typeface="Calibri"/>
                <a:ea typeface="宋体"/>
              </a:rPr>
              <a:t>www.1ppt.com/jieri/           PPT</a:t>
            </a:r>
            <a:r>
              <a:rPr lang="zh-CN" altLang="en-US" sz="100" dirty="0">
                <a:solidFill>
                  <a:srgbClr val="051931"/>
                </a:solidFill>
                <a:latin typeface="Calibri"/>
                <a:ea typeface="宋体"/>
              </a:rPr>
              <a:t>素材下载：</a:t>
            </a:r>
            <a:r>
              <a:rPr lang="en-US" altLang="zh-CN" sz="100" dirty="0">
                <a:solidFill>
                  <a:srgbClr val="051931"/>
                </a:solidFill>
                <a:latin typeface="Calibri"/>
                <a:ea typeface="宋体"/>
              </a:rPr>
              <a:t>www.1ppt.com/sucai/</a:t>
            </a:r>
          </a:p>
          <a:p>
            <a:pPr eaLnBrk="1" fontAlgn="auto" hangingPunct="1">
              <a:spcBef>
                <a:spcPts val="0"/>
              </a:spcBef>
              <a:spcAft>
                <a:spcPts val="0"/>
              </a:spcAft>
            </a:pPr>
            <a:r>
              <a:rPr lang="en-US" altLang="zh-CN" sz="100" dirty="0">
                <a:solidFill>
                  <a:srgbClr val="051931"/>
                </a:solidFill>
                <a:latin typeface="Calibri"/>
                <a:ea typeface="宋体"/>
              </a:rPr>
              <a:t>PPT</a:t>
            </a:r>
            <a:r>
              <a:rPr lang="zh-CN" altLang="en-US" sz="100" dirty="0">
                <a:solidFill>
                  <a:srgbClr val="051931"/>
                </a:solidFill>
                <a:latin typeface="Calibri"/>
                <a:ea typeface="宋体"/>
              </a:rPr>
              <a:t>背景图片：</a:t>
            </a:r>
            <a:r>
              <a:rPr lang="en-US" altLang="zh-CN" sz="100" dirty="0">
                <a:solidFill>
                  <a:srgbClr val="051931"/>
                </a:solidFill>
                <a:latin typeface="Calibri"/>
                <a:ea typeface="宋体"/>
              </a:rPr>
              <a:t>www.1ppt.com/beijing/      PPT</a:t>
            </a:r>
            <a:r>
              <a:rPr lang="zh-CN" altLang="en-US" sz="100" dirty="0">
                <a:solidFill>
                  <a:srgbClr val="051931"/>
                </a:solidFill>
                <a:latin typeface="Calibri"/>
                <a:ea typeface="宋体"/>
              </a:rPr>
              <a:t>图表下载：</a:t>
            </a:r>
            <a:r>
              <a:rPr lang="en-US" altLang="zh-CN" sz="100" dirty="0">
                <a:solidFill>
                  <a:srgbClr val="051931"/>
                </a:solidFill>
                <a:latin typeface="Calibri"/>
                <a:ea typeface="宋体"/>
              </a:rPr>
              <a:t>www.1ppt.com/tubiao/      </a:t>
            </a:r>
          </a:p>
          <a:p>
            <a:pPr eaLnBrk="1" fontAlgn="auto" hangingPunct="1">
              <a:spcBef>
                <a:spcPts val="0"/>
              </a:spcBef>
              <a:spcAft>
                <a:spcPts val="0"/>
              </a:spcAft>
            </a:pPr>
            <a:r>
              <a:rPr lang="zh-CN" altLang="en-US" sz="100" dirty="0">
                <a:solidFill>
                  <a:srgbClr val="051931"/>
                </a:solidFill>
                <a:latin typeface="Calibri"/>
                <a:ea typeface="宋体"/>
              </a:rPr>
              <a:t>优秀</a:t>
            </a:r>
            <a:r>
              <a:rPr lang="en-US" altLang="zh-CN" sz="100" dirty="0">
                <a:solidFill>
                  <a:srgbClr val="051931"/>
                </a:solidFill>
                <a:latin typeface="Calibri"/>
                <a:ea typeface="宋体"/>
              </a:rPr>
              <a:t>PPT</a:t>
            </a:r>
            <a:r>
              <a:rPr lang="zh-CN" altLang="en-US" sz="100" dirty="0">
                <a:solidFill>
                  <a:srgbClr val="051931"/>
                </a:solidFill>
                <a:latin typeface="Calibri"/>
                <a:ea typeface="宋体"/>
              </a:rPr>
              <a:t>下载：</a:t>
            </a:r>
            <a:r>
              <a:rPr lang="en-US" altLang="zh-CN" sz="100" dirty="0">
                <a:solidFill>
                  <a:srgbClr val="051931"/>
                </a:solidFill>
                <a:latin typeface="Calibri"/>
                <a:ea typeface="宋体"/>
              </a:rPr>
              <a:t>www.1ppt.com/xiazai/        PPT</a:t>
            </a:r>
            <a:r>
              <a:rPr lang="zh-CN" altLang="en-US" sz="100" dirty="0">
                <a:solidFill>
                  <a:srgbClr val="051931"/>
                </a:solidFill>
                <a:latin typeface="Calibri"/>
                <a:ea typeface="宋体"/>
              </a:rPr>
              <a:t>教程： </a:t>
            </a:r>
            <a:r>
              <a:rPr lang="en-US" altLang="zh-CN" sz="100" dirty="0">
                <a:solidFill>
                  <a:srgbClr val="051931"/>
                </a:solidFill>
                <a:latin typeface="Calibri"/>
                <a:ea typeface="宋体"/>
              </a:rPr>
              <a:t>www.1ppt.com/powerpoint/      </a:t>
            </a:r>
          </a:p>
          <a:p>
            <a:pPr eaLnBrk="1" fontAlgn="auto" hangingPunct="1">
              <a:spcBef>
                <a:spcPts val="0"/>
              </a:spcBef>
              <a:spcAft>
                <a:spcPts val="0"/>
              </a:spcAft>
            </a:pPr>
            <a:r>
              <a:rPr lang="en-US" altLang="zh-CN" sz="100" dirty="0">
                <a:solidFill>
                  <a:srgbClr val="051931"/>
                </a:solidFill>
                <a:latin typeface="Calibri"/>
                <a:ea typeface="宋体"/>
              </a:rPr>
              <a:t>Word</a:t>
            </a:r>
            <a:r>
              <a:rPr lang="zh-CN" altLang="en-US" sz="100" dirty="0">
                <a:solidFill>
                  <a:srgbClr val="051931"/>
                </a:solidFill>
                <a:latin typeface="Calibri"/>
                <a:ea typeface="宋体"/>
              </a:rPr>
              <a:t>教程： </a:t>
            </a:r>
            <a:r>
              <a:rPr lang="en-US" altLang="zh-CN" sz="100" dirty="0">
                <a:solidFill>
                  <a:srgbClr val="051931"/>
                </a:solidFill>
                <a:latin typeface="Calibri"/>
                <a:ea typeface="宋体"/>
              </a:rPr>
              <a:t>www.1ppt.com/word/              Excel</a:t>
            </a:r>
            <a:r>
              <a:rPr lang="zh-CN" altLang="en-US" sz="100" dirty="0">
                <a:solidFill>
                  <a:srgbClr val="051931"/>
                </a:solidFill>
                <a:latin typeface="Calibri"/>
                <a:ea typeface="宋体"/>
              </a:rPr>
              <a:t>教程：</a:t>
            </a:r>
            <a:r>
              <a:rPr lang="en-US" altLang="zh-CN" sz="100" dirty="0">
                <a:solidFill>
                  <a:srgbClr val="051931"/>
                </a:solidFill>
                <a:latin typeface="Calibri"/>
                <a:ea typeface="宋体"/>
              </a:rPr>
              <a:t>www.1ppt.com/excel/  </a:t>
            </a:r>
          </a:p>
          <a:p>
            <a:pPr eaLnBrk="1" fontAlgn="auto" hangingPunct="1">
              <a:spcBef>
                <a:spcPts val="0"/>
              </a:spcBef>
              <a:spcAft>
                <a:spcPts val="0"/>
              </a:spcAft>
            </a:pPr>
            <a:r>
              <a:rPr lang="zh-CN" altLang="en-US" sz="100" dirty="0">
                <a:solidFill>
                  <a:srgbClr val="051931"/>
                </a:solidFill>
                <a:latin typeface="Calibri"/>
                <a:ea typeface="宋体"/>
              </a:rPr>
              <a:t>资料下载：</a:t>
            </a:r>
            <a:r>
              <a:rPr lang="en-US" altLang="zh-CN" sz="100" dirty="0">
                <a:solidFill>
                  <a:srgbClr val="051931"/>
                </a:solidFill>
                <a:latin typeface="Calibri"/>
                <a:ea typeface="宋体"/>
              </a:rPr>
              <a:t>www.1ppt.com/ziliao/                PPT</a:t>
            </a:r>
            <a:r>
              <a:rPr lang="zh-CN" altLang="en-US" sz="100" dirty="0">
                <a:solidFill>
                  <a:srgbClr val="051931"/>
                </a:solidFill>
                <a:latin typeface="Calibri"/>
                <a:ea typeface="宋体"/>
              </a:rPr>
              <a:t>课件下载：</a:t>
            </a:r>
            <a:r>
              <a:rPr lang="en-US" altLang="zh-CN" sz="100" dirty="0">
                <a:solidFill>
                  <a:srgbClr val="051931"/>
                </a:solidFill>
                <a:latin typeface="Calibri"/>
                <a:ea typeface="宋体"/>
              </a:rPr>
              <a:t>www.1ppt.com/kejian/ </a:t>
            </a:r>
          </a:p>
          <a:p>
            <a:pPr eaLnBrk="1" fontAlgn="auto" hangingPunct="1">
              <a:spcBef>
                <a:spcPts val="0"/>
              </a:spcBef>
              <a:spcAft>
                <a:spcPts val="0"/>
              </a:spcAft>
            </a:pPr>
            <a:r>
              <a:rPr lang="zh-CN" altLang="en-US" sz="100" dirty="0">
                <a:solidFill>
                  <a:srgbClr val="051931"/>
                </a:solidFill>
                <a:latin typeface="Calibri"/>
                <a:ea typeface="宋体"/>
              </a:rPr>
              <a:t>范文下载：</a:t>
            </a:r>
            <a:r>
              <a:rPr lang="en-US" altLang="zh-CN" sz="100" dirty="0">
                <a:solidFill>
                  <a:srgbClr val="051931"/>
                </a:solidFill>
                <a:latin typeface="Calibri"/>
                <a:ea typeface="宋体"/>
              </a:rPr>
              <a:t>www.1ppt.com/fanwen/             </a:t>
            </a:r>
            <a:r>
              <a:rPr lang="zh-CN" altLang="en-US" sz="100" dirty="0">
                <a:solidFill>
                  <a:srgbClr val="051931"/>
                </a:solidFill>
                <a:latin typeface="Calibri"/>
                <a:ea typeface="宋体"/>
              </a:rPr>
              <a:t>试卷下载：</a:t>
            </a:r>
            <a:r>
              <a:rPr lang="en-US" altLang="zh-CN" sz="100" dirty="0">
                <a:solidFill>
                  <a:srgbClr val="051931"/>
                </a:solidFill>
                <a:latin typeface="Calibri"/>
                <a:ea typeface="宋体"/>
              </a:rPr>
              <a:t>www.1ppt.com/shiti/  </a:t>
            </a:r>
          </a:p>
          <a:p>
            <a:pPr eaLnBrk="1" fontAlgn="auto" hangingPunct="1">
              <a:spcBef>
                <a:spcPts val="0"/>
              </a:spcBef>
              <a:spcAft>
                <a:spcPts val="0"/>
              </a:spcAft>
            </a:pPr>
            <a:r>
              <a:rPr lang="zh-CN" altLang="en-US" sz="100" dirty="0">
                <a:solidFill>
                  <a:srgbClr val="051931"/>
                </a:solidFill>
                <a:latin typeface="Calibri"/>
                <a:ea typeface="宋体"/>
              </a:rPr>
              <a:t>教案下载：</a:t>
            </a:r>
            <a:r>
              <a:rPr lang="en-US" altLang="zh-CN" sz="100" dirty="0">
                <a:solidFill>
                  <a:srgbClr val="051931"/>
                </a:solidFill>
                <a:latin typeface="Calibri"/>
                <a:ea typeface="宋体"/>
              </a:rPr>
              <a:t>www.1ppt.com/jiaoan/        </a:t>
            </a:r>
          </a:p>
          <a:p>
            <a:pPr eaLnBrk="1" fontAlgn="auto" hangingPunct="1">
              <a:spcBef>
                <a:spcPts val="0"/>
              </a:spcBef>
              <a:spcAft>
                <a:spcPts val="0"/>
              </a:spcAft>
            </a:pPr>
            <a:r>
              <a:rPr lang="zh-CN" altLang="en-US" sz="100" dirty="0">
                <a:solidFill>
                  <a:srgbClr val="051931"/>
                </a:solidFill>
                <a:latin typeface="Calibri"/>
                <a:ea typeface="宋体"/>
              </a:rPr>
              <a:t>字体下载：</a:t>
            </a:r>
            <a:r>
              <a:rPr lang="en-US" altLang="zh-CN" sz="100" dirty="0">
                <a:solidFill>
                  <a:srgbClr val="051931"/>
                </a:solidFill>
                <a:latin typeface="Calibri"/>
                <a:ea typeface="宋体"/>
              </a:rPr>
              <a:t>www.1ppt.com/ziti/</a:t>
            </a:r>
          </a:p>
          <a:p>
            <a:pPr eaLnBrk="1" fontAlgn="auto" hangingPunct="1">
              <a:spcBef>
                <a:spcPts val="0"/>
              </a:spcBef>
              <a:spcAft>
                <a:spcPts val="0"/>
              </a:spcAft>
            </a:pPr>
            <a:r>
              <a:rPr lang="en-US" altLang="zh-CN" sz="100" dirty="0">
                <a:solidFill>
                  <a:srgbClr val="051931"/>
                </a:solidFill>
                <a:latin typeface="Calibri"/>
                <a:ea typeface="宋体"/>
              </a:rPr>
              <a:t> </a:t>
            </a:r>
            <a:endParaRPr lang="zh-CN" altLang="en-US" sz="100" dirty="0">
              <a:solidFill>
                <a:srgbClr val="051931"/>
              </a:solidFill>
              <a:latin typeface="Calibri"/>
              <a:ea typeface="宋体"/>
            </a:endParaRPr>
          </a:p>
        </p:txBody>
      </p:sp>
    </p:spTree>
    <p:extLst>
      <p:ext uri="{BB962C8B-B14F-4D97-AF65-F5344CB8AC3E}">
        <p14:creationId xmlns:p14="http://schemas.microsoft.com/office/powerpoint/2010/main" val="3344065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34" y="345010"/>
            <a:ext cx="9936421" cy="125253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792034" y="1725046"/>
            <a:ext cx="9936421" cy="41116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92033" y="6006163"/>
            <a:ext cx="2592110" cy="345009"/>
          </a:xfrm>
          <a:prstGeom prst="rect">
            <a:avLst/>
          </a:prstGeom>
        </p:spPr>
        <p:txBody>
          <a:bodyPr vert="horz" lIns="91440" tIns="45720" rIns="91440" bIns="45720" rtlCol="0" anchor="ctr"/>
          <a:lstStyle>
            <a:lvl1pPr algn="l">
              <a:defRPr sz="1134">
                <a:solidFill>
                  <a:schemeClr val="tx1">
                    <a:tint val="75000"/>
                  </a:schemeClr>
                </a:solidFill>
              </a:defRPr>
            </a:lvl1pPr>
          </a:lstStyle>
          <a:p>
            <a:pPr>
              <a:defRPr/>
            </a:pPr>
            <a:fld id="{63A56D01-2764-4F3F-81D1-FEDBA43AD549}" type="datetimeFigureOut">
              <a:rPr lang="zh-CN" altLang="en-US" smtClean="0"/>
              <a:pPr>
                <a:defRPr/>
              </a:pPr>
              <a:t>2020/10/26</a:t>
            </a:fld>
            <a:endParaRPr lang="zh-CN" altLang="en-US"/>
          </a:p>
        </p:txBody>
      </p:sp>
      <p:sp>
        <p:nvSpPr>
          <p:cNvPr id="5" name="Footer Placeholder 4"/>
          <p:cNvSpPr>
            <a:spLocks noGrp="1"/>
          </p:cNvSpPr>
          <p:nvPr>
            <p:ph type="ftr" sz="quarter" idx="3"/>
          </p:nvPr>
        </p:nvSpPr>
        <p:spPr>
          <a:xfrm>
            <a:off x="3816162" y="6006163"/>
            <a:ext cx="3888165" cy="345009"/>
          </a:xfrm>
          <a:prstGeom prst="rect">
            <a:avLst/>
          </a:prstGeom>
        </p:spPr>
        <p:txBody>
          <a:bodyPr vert="horz" lIns="91440" tIns="45720" rIns="91440" bIns="45720" rtlCol="0" anchor="ctr"/>
          <a:lstStyle>
            <a:lvl1pPr algn="ctr">
              <a:defRPr sz="1134">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136345" y="6006163"/>
            <a:ext cx="2592110" cy="345009"/>
          </a:xfrm>
          <a:prstGeom prst="rect">
            <a:avLst/>
          </a:prstGeom>
        </p:spPr>
        <p:txBody>
          <a:bodyPr vert="horz" lIns="91440" tIns="45720" rIns="91440" bIns="45720" rtlCol="0" anchor="ctr"/>
          <a:lstStyle>
            <a:lvl1pPr algn="r">
              <a:defRPr sz="1134">
                <a:solidFill>
                  <a:schemeClr val="tx1">
                    <a:tint val="75000"/>
                  </a:schemeClr>
                </a:solidFill>
              </a:defRPr>
            </a:lvl1pPr>
          </a:lstStyle>
          <a:p>
            <a:fld id="{481A012C-3782-4128-B36B-91F05AF1EE8F}" type="slidenum">
              <a:rPr lang="en-US" altLang="zh-CN" smtClean="0"/>
              <a:pPr/>
              <a:t>‹#›</a:t>
            </a:fld>
            <a:endParaRPr lang="zh-CN" altLang="en-US"/>
          </a:p>
        </p:txBody>
      </p:sp>
    </p:spTree>
    <p:extLst>
      <p:ext uri="{BB962C8B-B14F-4D97-AF65-F5344CB8AC3E}">
        <p14:creationId xmlns:p14="http://schemas.microsoft.com/office/powerpoint/2010/main" val="128232917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51" r:id="rId13"/>
  </p:sldLayoutIdLst>
  <p:txStyles>
    <p:titleStyle>
      <a:lvl1pPr algn="l" defTabSz="864017" rtl="0" eaLnBrk="1" latinLnBrk="0" hangingPunct="1">
        <a:lnSpc>
          <a:spcPct val="90000"/>
        </a:lnSpc>
        <a:spcBef>
          <a:spcPct val="0"/>
        </a:spcBef>
        <a:buNone/>
        <a:defRPr sz="4158" kern="1200">
          <a:solidFill>
            <a:schemeClr val="tx1"/>
          </a:solidFill>
          <a:latin typeface="+mj-lt"/>
          <a:ea typeface="+mj-ea"/>
          <a:cs typeface="+mj-cs"/>
        </a:defRPr>
      </a:lvl1pPr>
    </p:titleStyle>
    <p:bodyStyle>
      <a:lvl1pPr marL="216004" indent="-216004" algn="l" defTabSz="864017" rtl="0" eaLnBrk="1" latinLnBrk="0" hangingPunct="1">
        <a:lnSpc>
          <a:spcPct val="90000"/>
        </a:lnSpc>
        <a:spcBef>
          <a:spcPts val="945"/>
        </a:spcBef>
        <a:buFont typeface="Arial" panose="020B0604020202020204" pitchFamily="34" charset="0"/>
        <a:buChar char="•"/>
        <a:defRPr sz="2646" kern="1200">
          <a:solidFill>
            <a:schemeClr val="tx1"/>
          </a:solidFill>
          <a:latin typeface="+mn-lt"/>
          <a:ea typeface="+mn-ea"/>
          <a:cs typeface="+mn-cs"/>
        </a:defRPr>
      </a:lvl1pPr>
      <a:lvl2pPr marL="648012" indent="-216004" algn="l" defTabSz="864017" rtl="0" eaLnBrk="1" latinLnBrk="0" hangingPunct="1">
        <a:lnSpc>
          <a:spcPct val="90000"/>
        </a:lnSpc>
        <a:spcBef>
          <a:spcPts val="472"/>
        </a:spcBef>
        <a:buFont typeface="Arial" panose="020B0604020202020204" pitchFamily="34" charset="0"/>
        <a:buChar char="•"/>
        <a:defRPr sz="2268" kern="1200">
          <a:solidFill>
            <a:schemeClr val="tx1"/>
          </a:solidFill>
          <a:latin typeface="+mn-lt"/>
          <a:ea typeface="+mn-ea"/>
          <a:cs typeface="+mn-cs"/>
        </a:defRPr>
      </a:lvl2pPr>
      <a:lvl3pPr marL="1080021" indent="-216004" algn="l" defTabSz="864017" rtl="0" eaLnBrk="1" latinLnBrk="0" hangingPunct="1">
        <a:lnSpc>
          <a:spcPct val="90000"/>
        </a:lnSpc>
        <a:spcBef>
          <a:spcPts val="472"/>
        </a:spcBef>
        <a:buFont typeface="Arial" panose="020B0604020202020204" pitchFamily="34" charset="0"/>
        <a:buChar char="•"/>
        <a:defRPr sz="1890" kern="1200">
          <a:solidFill>
            <a:schemeClr val="tx1"/>
          </a:solidFill>
          <a:latin typeface="+mn-lt"/>
          <a:ea typeface="+mn-ea"/>
          <a:cs typeface="+mn-cs"/>
        </a:defRPr>
      </a:lvl3pPr>
      <a:lvl4pPr marL="1512029"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4pPr>
      <a:lvl5pPr marL="1944037"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5pPr>
      <a:lvl6pPr marL="2376046"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6pPr>
      <a:lvl7pPr marL="2808054"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7pPr>
      <a:lvl8pPr marL="3240062"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8pPr>
      <a:lvl9pPr marL="3672070"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9pPr>
    </p:bodyStyle>
    <p:otherStyle>
      <a:defPPr>
        <a:defRPr lang="en-US"/>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4"/>
          <p:cNvSpPr txBox="1"/>
          <p:nvPr/>
        </p:nvSpPr>
        <p:spPr>
          <a:xfrm>
            <a:off x="7992430" y="2520028"/>
            <a:ext cx="1454244" cy="1015663"/>
          </a:xfrm>
          <a:prstGeom prst="rect">
            <a:avLst/>
          </a:prstGeom>
          <a:noFill/>
        </p:spPr>
        <p:txBody>
          <a:bodyPr wrap="none" rtlCol="0">
            <a:spAutoFit/>
          </a:bodyPr>
          <a:lstStyle/>
          <a:p>
            <a:r>
              <a:rPr lang="en-US" altLang="zh-CN" sz="6000" spc="300" dirty="0">
                <a:solidFill>
                  <a:schemeClr val="bg1"/>
                </a:solidFill>
                <a:effectLst>
                  <a:outerShdw blurRad="38100" dist="38100" dir="2700000" algn="tl">
                    <a:srgbClr val="000000">
                      <a:alpha val="43137"/>
                    </a:srgbClr>
                  </a:outerShdw>
                </a:effectLst>
                <a:latin typeface="Agency FB" panose="020B0503020202020204" pitchFamily="34" charset="0"/>
                <a:ea typeface="黑体" panose="02010600030101010101" pitchFamily="2" charset="-122"/>
              </a:rPr>
              <a:t>2019</a:t>
            </a:r>
            <a:endParaRPr lang="zh-CN" altLang="en-US" sz="6000" spc="300" dirty="0">
              <a:solidFill>
                <a:schemeClr val="bg1"/>
              </a:solidFill>
              <a:effectLst>
                <a:outerShdw blurRad="38100" dist="38100" dir="2700000" algn="tl">
                  <a:srgbClr val="000000">
                    <a:alpha val="43137"/>
                  </a:srgbClr>
                </a:outerShdw>
              </a:effectLst>
              <a:latin typeface="Agency FB" panose="020B0503020202020204" pitchFamily="34" charset="0"/>
              <a:ea typeface="黑体" panose="02010600030101010101" pitchFamily="2" charset="-122"/>
            </a:endParaRPr>
          </a:p>
        </p:txBody>
      </p:sp>
      <p:sp>
        <p:nvSpPr>
          <p:cNvPr id="3" name="TextBox 5"/>
          <p:cNvSpPr txBox="1"/>
          <p:nvPr/>
        </p:nvSpPr>
        <p:spPr>
          <a:xfrm>
            <a:off x="5021962" y="3375393"/>
            <a:ext cx="4616970" cy="584775"/>
          </a:xfrm>
          <a:prstGeom prst="rect">
            <a:avLst/>
          </a:prstGeom>
          <a:noFill/>
        </p:spPr>
        <p:txBody>
          <a:bodyPr wrap="none" rtlCol="0">
            <a:spAutoFit/>
          </a:bodyPr>
          <a:lstStyle/>
          <a:p>
            <a:r>
              <a:rPr lang="zh-CN" altLang="en-US" sz="3200" dirty="0">
                <a:solidFill>
                  <a:srgbClr val="00AEE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哈尔滨工程大学</a:t>
            </a:r>
            <a:r>
              <a:rPr lang="en-US" altLang="zh-CN" sz="3200" dirty="0">
                <a:solidFill>
                  <a:srgbClr val="00AEE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3200" dirty="0">
                <a:solidFill>
                  <a:srgbClr val="00AEE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p>
        </p:txBody>
      </p:sp>
      <p:sp>
        <p:nvSpPr>
          <p:cNvPr id="4" name="TextBox 6"/>
          <p:cNvSpPr txBox="1"/>
          <p:nvPr/>
        </p:nvSpPr>
        <p:spPr>
          <a:xfrm>
            <a:off x="5688239" y="3883803"/>
            <a:ext cx="2570063" cy="292388"/>
          </a:xfrm>
          <a:prstGeom prst="rect">
            <a:avLst/>
          </a:prstGeom>
          <a:noFill/>
        </p:spPr>
        <p:txBody>
          <a:bodyPr wrap="none" rtlCol="0">
            <a:spAutoFit/>
          </a:bodyPr>
          <a:lstStyle/>
          <a:p>
            <a:r>
              <a:rPr lang="en-US" altLang="zh-CN" sz="1300" dirty="0">
                <a:solidFill>
                  <a:schemeClr val="bg1"/>
                </a:solidFill>
                <a:latin typeface="微软雅黑" panose="020B0503020204020204" pitchFamily="34" charset="-122"/>
                <a:ea typeface="微软雅黑" panose="020B0503020204020204" pitchFamily="34" charset="-122"/>
              </a:rPr>
              <a:t>Harbin Engineering University</a:t>
            </a:r>
          </a:p>
        </p:txBody>
      </p:sp>
      <p:cxnSp>
        <p:nvCxnSpPr>
          <p:cNvPr id="5" name="直接连接符 4"/>
          <p:cNvCxnSpPr>
            <a:cxnSpLocks/>
          </p:cNvCxnSpPr>
          <p:nvPr/>
        </p:nvCxnSpPr>
        <p:spPr>
          <a:xfrm>
            <a:off x="9036504" y="4320177"/>
            <a:ext cx="540058"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文本框 19">
            <a:extLst>
              <a:ext uri="{FF2B5EF4-FFF2-40B4-BE49-F238E27FC236}">
                <a16:creationId xmlns:a16="http://schemas.microsoft.com/office/drawing/2014/main" id="{E4DB3225-32F1-436F-A4DB-D0C575B877D6}"/>
              </a:ext>
            </a:extLst>
          </p:cNvPr>
          <p:cNvSpPr txBox="1"/>
          <p:nvPr/>
        </p:nvSpPr>
        <p:spPr bwMode="auto">
          <a:xfrm>
            <a:off x="5472220" y="4358927"/>
            <a:ext cx="4446252" cy="961289"/>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lnSpc>
                <a:spcPct val="150000"/>
              </a:lnSpc>
            </a:pPr>
            <a:r>
              <a:rPr lang="zh-CN" altLang="en-US" sz="2000" dirty="0">
                <a:solidFill>
                  <a:schemeClr val="bg1"/>
                </a:solidFill>
                <a:latin typeface="微软雅黑" pitchFamily="34" charset="-122"/>
                <a:ea typeface="微软雅黑" pitchFamily="34" charset="-122"/>
              </a:rPr>
              <a:t>学院或部门名称</a:t>
            </a:r>
            <a:endParaRPr lang="en-US" altLang="zh-CN" sz="2000" dirty="0">
              <a:solidFill>
                <a:schemeClr val="bg1"/>
              </a:solidFill>
              <a:latin typeface="微软雅黑" pitchFamily="34" charset="-122"/>
              <a:ea typeface="微软雅黑" pitchFamily="34" charset="-122"/>
            </a:endParaRPr>
          </a:p>
          <a:p>
            <a:pPr algn="ctr" eaLnBrk="1" hangingPunct="1">
              <a:lnSpc>
                <a:spcPct val="150000"/>
              </a:lnSpc>
            </a:pPr>
            <a:r>
              <a:rPr lang="en-US" altLang="zh-CN" sz="2000" dirty="0">
                <a:solidFill>
                  <a:schemeClr val="bg1"/>
                </a:solidFill>
                <a:latin typeface="微软雅黑" pitchFamily="34" charset="-122"/>
                <a:ea typeface="微软雅黑" pitchFamily="34" charset="-122"/>
              </a:rPr>
              <a:t>2019</a:t>
            </a:r>
            <a:r>
              <a:rPr lang="zh-CN" altLang="en-US" sz="2000" dirty="0">
                <a:solidFill>
                  <a:schemeClr val="bg1"/>
                </a:solidFill>
                <a:latin typeface="微软雅黑" pitchFamily="34" charset="-122"/>
                <a:ea typeface="微软雅黑" pitchFamily="34" charset="-122"/>
              </a:rPr>
              <a:t>年</a:t>
            </a:r>
            <a:r>
              <a:rPr lang="en-US" altLang="zh-CN" sz="2000" dirty="0">
                <a:solidFill>
                  <a:schemeClr val="bg1"/>
                </a:solidFill>
                <a:latin typeface="微软雅黑" pitchFamily="34" charset="-122"/>
                <a:ea typeface="微软雅黑" pitchFamily="34" charset="-122"/>
              </a:rPr>
              <a:t>10</a:t>
            </a:r>
            <a:r>
              <a:rPr lang="zh-CN" altLang="en-US" sz="2000" dirty="0">
                <a:solidFill>
                  <a:schemeClr val="bg1"/>
                </a:solidFill>
                <a:latin typeface="微软雅黑" pitchFamily="34" charset="-122"/>
                <a:ea typeface="微软雅黑" pitchFamily="34" charset="-122"/>
              </a:rPr>
              <a:t>月</a:t>
            </a:r>
            <a:r>
              <a:rPr lang="en-US" altLang="zh-CN" sz="2000" dirty="0">
                <a:solidFill>
                  <a:schemeClr val="bg1"/>
                </a:solidFill>
                <a:latin typeface="微软雅黑" pitchFamily="34" charset="-122"/>
                <a:ea typeface="微软雅黑" pitchFamily="34" charset="-122"/>
              </a:rPr>
              <a:t>8</a:t>
            </a:r>
            <a:r>
              <a:rPr lang="zh-CN" altLang="en-US" sz="2000" dirty="0">
                <a:solidFill>
                  <a:schemeClr val="bg1"/>
                </a:solidFill>
                <a:latin typeface="微软雅黑" pitchFamily="34" charset="-122"/>
                <a:ea typeface="微软雅黑" pitchFamily="34" charset="-122"/>
              </a:rPr>
              <a:t>日 </a:t>
            </a:r>
          </a:p>
        </p:txBody>
      </p:sp>
    </p:spTree>
  </p:cSld>
  <p:clrMapOvr>
    <a:masterClrMapping/>
  </p:clrMapOvr>
  <mc:AlternateContent xmlns:mc="http://schemas.openxmlformats.org/markup-compatibility/2006" xmlns:p14="http://schemas.microsoft.com/office/powerpoint/2010/main">
    <mc:Choice Requires="p14">
      <p:transition spd="med" p14:dur="700" advTm="8528">
        <p:fade/>
      </p:transition>
    </mc:Choice>
    <mc:Fallback xmlns="">
      <p:transition spd="med" advTm="8528">
        <p:fade/>
      </p:transition>
    </mc:Fallback>
  </mc:AlternateContent>
  <p:extLst>
    <p:ext uri="{E180D4A7-C9FB-4DFB-919C-405C955672EB}">
      <p14:showEvtLst xmlns:p14="http://schemas.microsoft.com/office/powerpoint/2010/main">
        <p14:playEvt time="1" objId="7"/>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9"/>
          <p:cNvSpPr txBox="1"/>
          <p:nvPr/>
        </p:nvSpPr>
        <p:spPr>
          <a:xfrm>
            <a:off x="4968178" y="1367932"/>
            <a:ext cx="2557110" cy="769441"/>
          </a:xfrm>
          <a:prstGeom prst="rect">
            <a:avLst/>
          </a:prstGeom>
          <a:noFill/>
        </p:spPr>
        <p:txBody>
          <a:bodyPr wrap="none" rtlCol="0">
            <a:spAutoFit/>
          </a:bodyPr>
          <a:lstStyle/>
          <a:p>
            <a:r>
              <a:rPr lang="zh-CN" altLang="en-US" sz="4400" spc="300" dirty="0">
                <a:solidFill>
                  <a:srgbClr val="0070C0"/>
                </a:solidFill>
                <a:latin typeface="黑体" panose="02010600030101010101" pitchFamily="2" charset="-122"/>
                <a:ea typeface="黑体" panose="02010600030101010101" pitchFamily="2" charset="-122"/>
              </a:rPr>
              <a:t>目录</a:t>
            </a:r>
            <a:r>
              <a:rPr lang="en-US" altLang="zh-CN" sz="2000" spc="300" dirty="0">
                <a:solidFill>
                  <a:srgbClr val="0070C0"/>
                </a:solidFill>
                <a:latin typeface="黑体" panose="02010600030101010101" pitchFamily="2" charset="-122"/>
                <a:ea typeface="黑体" panose="02010600030101010101" pitchFamily="2" charset="-122"/>
              </a:rPr>
              <a:t>Catalog</a:t>
            </a:r>
            <a:endParaRPr lang="zh-CN" altLang="en-US" sz="4400" spc="300" dirty="0">
              <a:solidFill>
                <a:srgbClr val="0070C0"/>
              </a:solidFill>
              <a:latin typeface="黑体" panose="02010600030101010101" pitchFamily="2" charset="-122"/>
              <a:ea typeface="黑体" panose="02010600030101010101" pitchFamily="2" charset="-122"/>
            </a:endParaRPr>
          </a:p>
        </p:txBody>
      </p:sp>
      <p:sp>
        <p:nvSpPr>
          <p:cNvPr id="3" name="椭圆 2"/>
          <p:cNvSpPr/>
          <p:nvPr/>
        </p:nvSpPr>
        <p:spPr>
          <a:xfrm>
            <a:off x="3239958" y="2808051"/>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1</a:t>
            </a:r>
            <a:endParaRPr lang="zh-CN" altLang="en-US" sz="3600" dirty="0"/>
          </a:p>
        </p:txBody>
      </p:sp>
      <p:sp>
        <p:nvSpPr>
          <p:cNvPr id="4" name="TextBox 10"/>
          <p:cNvSpPr txBox="1"/>
          <p:nvPr/>
        </p:nvSpPr>
        <p:spPr>
          <a:xfrm>
            <a:off x="3672013" y="2736045"/>
            <a:ext cx="1800493" cy="369332"/>
          </a:xfrm>
          <a:prstGeom prst="rect">
            <a:avLst/>
          </a:prstGeom>
          <a:noFill/>
        </p:spPr>
        <p:txBody>
          <a:bodyPr wrap="none" rtlCol="0">
            <a:spAutoFit/>
          </a:bodyPr>
          <a:lstStyle/>
          <a:p>
            <a:r>
              <a:rPr lang="zh-CN" altLang="en-US" spc="300" dirty="0">
                <a:solidFill>
                  <a:srgbClr val="0070C0"/>
                </a:solidFill>
                <a:latin typeface="黑体" panose="02010600030101010101" pitchFamily="2" charset="-122"/>
                <a:ea typeface="黑体" panose="02010600030101010101" pitchFamily="2" charset="-122"/>
              </a:rPr>
              <a:t>单击添加标题</a:t>
            </a:r>
          </a:p>
        </p:txBody>
      </p:sp>
      <p:sp>
        <p:nvSpPr>
          <p:cNvPr id="5" name="TextBox 11"/>
          <p:cNvSpPr txBox="1"/>
          <p:nvPr/>
        </p:nvSpPr>
        <p:spPr>
          <a:xfrm>
            <a:off x="3682432" y="3086199"/>
            <a:ext cx="2196435"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 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
        <p:nvSpPr>
          <p:cNvPr id="6" name="椭圆 5"/>
          <p:cNvSpPr/>
          <p:nvPr/>
        </p:nvSpPr>
        <p:spPr>
          <a:xfrm>
            <a:off x="6408310" y="2808051"/>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2</a:t>
            </a:r>
            <a:endParaRPr lang="zh-CN" altLang="en-US" sz="3600" dirty="0"/>
          </a:p>
        </p:txBody>
      </p:sp>
      <p:sp>
        <p:nvSpPr>
          <p:cNvPr id="7" name="TextBox 13"/>
          <p:cNvSpPr txBox="1"/>
          <p:nvPr/>
        </p:nvSpPr>
        <p:spPr>
          <a:xfrm>
            <a:off x="6840365" y="2736045"/>
            <a:ext cx="1800493" cy="369332"/>
          </a:xfrm>
          <a:prstGeom prst="rect">
            <a:avLst/>
          </a:prstGeom>
          <a:noFill/>
        </p:spPr>
        <p:txBody>
          <a:bodyPr wrap="none" rtlCol="0">
            <a:spAutoFit/>
          </a:bodyPr>
          <a:lstStyle/>
          <a:p>
            <a:r>
              <a:rPr lang="zh-CN" altLang="en-US" spc="300" dirty="0">
                <a:solidFill>
                  <a:srgbClr val="0070C0"/>
                </a:solidFill>
                <a:latin typeface="黑体" panose="02010600030101010101" pitchFamily="2" charset="-122"/>
                <a:ea typeface="黑体" panose="02010600030101010101" pitchFamily="2" charset="-122"/>
              </a:rPr>
              <a:t>单击添加标题</a:t>
            </a:r>
          </a:p>
        </p:txBody>
      </p:sp>
      <p:sp>
        <p:nvSpPr>
          <p:cNvPr id="8" name="TextBox 14"/>
          <p:cNvSpPr txBox="1"/>
          <p:nvPr/>
        </p:nvSpPr>
        <p:spPr>
          <a:xfrm>
            <a:off x="6850784" y="3086199"/>
            <a:ext cx="2196435"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
        <p:nvSpPr>
          <p:cNvPr id="9" name="椭圆 8"/>
          <p:cNvSpPr/>
          <p:nvPr/>
        </p:nvSpPr>
        <p:spPr>
          <a:xfrm>
            <a:off x="3239958" y="3816135"/>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3</a:t>
            </a:r>
            <a:endParaRPr lang="zh-CN" altLang="en-US" sz="3600" dirty="0"/>
          </a:p>
        </p:txBody>
      </p:sp>
      <p:sp>
        <p:nvSpPr>
          <p:cNvPr id="10" name="TextBox 16"/>
          <p:cNvSpPr txBox="1"/>
          <p:nvPr/>
        </p:nvSpPr>
        <p:spPr>
          <a:xfrm>
            <a:off x="3672013" y="3744129"/>
            <a:ext cx="1800493" cy="369332"/>
          </a:xfrm>
          <a:prstGeom prst="rect">
            <a:avLst/>
          </a:prstGeom>
          <a:noFill/>
        </p:spPr>
        <p:txBody>
          <a:bodyPr wrap="none" rtlCol="0">
            <a:spAutoFit/>
          </a:bodyPr>
          <a:lstStyle/>
          <a:p>
            <a:r>
              <a:rPr lang="zh-CN" altLang="en-US" spc="300" dirty="0">
                <a:solidFill>
                  <a:srgbClr val="0070C0"/>
                </a:solidFill>
                <a:latin typeface="黑体" panose="02010600030101010101" pitchFamily="2" charset="-122"/>
                <a:ea typeface="黑体" panose="02010600030101010101" pitchFamily="2" charset="-122"/>
              </a:rPr>
              <a:t>单击添加标题</a:t>
            </a:r>
          </a:p>
        </p:txBody>
      </p:sp>
      <p:sp>
        <p:nvSpPr>
          <p:cNvPr id="11" name="TextBox 17"/>
          <p:cNvSpPr txBox="1"/>
          <p:nvPr/>
        </p:nvSpPr>
        <p:spPr>
          <a:xfrm>
            <a:off x="3682432" y="4094283"/>
            <a:ext cx="2196435"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
        <p:nvSpPr>
          <p:cNvPr id="12" name="椭圆 11"/>
          <p:cNvSpPr/>
          <p:nvPr/>
        </p:nvSpPr>
        <p:spPr>
          <a:xfrm>
            <a:off x="6408310" y="3816135"/>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4</a:t>
            </a:r>
            <a:endParaRPr lang="zh-CN" altLang="en-US" sz="3600" dirty="0"/>
          </a:p>
        </p:txBody>
      </p:sp>
      <p:sp>
        <p:nvSpPr>
          <p:cNvPr id="13" name="TextBox 19"/>
          <p:cNvSpPr txBox="1"/>
          <p:nvPr/>
        </p:nvSpPr>
        <p:spPr>
          <a:xfrm>
            <a:off x="6840365" y="3744129"/>
            <a:ext cx="1800493" cy="369332"/>
          </a:xfrm>
          <a:prstGeom prst="rect">
            <a:avLst/>
          </a:prstGeom>
          <a:noFill/>
        </p:spPr>
        <p:txBody>
          <a:bodyPr wrap="none" rtlCol="0">
            <a:spAutoFit/>
          </a:bodyPr>
          <a:lstStyle/>
          <a:p>
            <a:r>
              <a:rPr lang="zh-CN" altLang="en-US" spc="300" dirty="0">
                <a:solidFill>
                  <a:srgbClr val="0070C0"/>
                </a:solidFill>
                <a:latin typeface="黑体" panose="02010600030101010101" pitchFamily="2" charset="-122"/>
                <a:ea typeface="黑体" panose="02010600030101010101" pitchFamily="2" charset="-122"/>
              </a:rPr>
              <a:t>单击添加标题</a:t>
            </a:r>
          </a:p>
        </p:txBody>
      </p:sp>
      <p:sp>
        <p:nvSpPr>
          <p:cNvPr id="14" name="TextBox 20"/>
          <p:cNvSpPr txBox="1"/>
          <p:nvPr/>
        </p:nvSpPr>
        <p:spPr>
          <a:xfrm>
            <a:off x="6850784" y="4094283"/>
            <a:ext cx="2196435"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 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
        <p:nvSpPr>
          <p:cNvPr id="18" name="椭圆 17"/>
          <p:cNvSpPr/>
          <p:nvPr/>
        </p:nvSpPr>
        <p:spPr>
          <a:xfrm>
            <a:off x="3312022" y="4752213"/>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5</a:t>
            </a:r>
            <a:endParaRPr lang="zh-CN" altLang="en-US" sz="3600" dirty="0"/>
          </a:p>
        </p:txBody>
      </p:sp>
      <p:sp>
        <p:nvSpPr>
          <p:cNvPr id="19" name="TextBox 19"/>
          <p:cNvSpPr txBox="1"/>
          <p:nvPr/>
        </p:nvSpPr>
        <p:spPr>
          <a:xfrm>
            <a:off x="3744077" y="4680207"/>
            <a:ext cx="1800493" cy="369332"/>
          </a:xfrm>
          <a:prstGeom prst="rect">
            <a:avLst/>
          </a:prstGeom>
          <a:noFill/>
        </p:spPr>
        <p:txBody>
          <a:bodyPr wrap="none" rtlCol="0">
            <a:spAutoFit/>
          </a:bodyPr>
          <a:lstStyle/>
          <a:p>
            <a:r>
              <a:rPr lang="zh-CN" altLang="en-US" spc="300" dirty="0">
                <a:solidFill>
                  <a:srgbClr val="0070C0"/>
                </a:solidFill>
                <a:latin typeface="黑体" panose="02010600030101010101" pitchFamily="2" charset="-122"/>
                <a:ea typeface="黑体" panose="02010600030101010101" pitchFamily="2" charset="-122"/>
              </a:rPr>
              <a:t>单击添加标题</a:t>
            </a:r>
          </a:p>
        </p:txBody>
      </p:sp>
      <p:sp>
        <p:nvSpPr>
          <p:cNvPr id="20" name="TextBox 20"/>
          <p:cNvSpPr txBox="1"/>
          <p:nvPr/>
        </p:nvSpPr>
        <p:spPr>
          <a:xfrm>
            <a:off x="3754496" y="5030361"/>
            <a:ext cx="2196435"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 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18630">
        <p:fade/>
      </p:transition>
    </mc:Choice>
    <mc:Fallback xmlns="">
      <p:transition spd="med" advTm="1863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9" name="TextBox 10"/>
          <p:cNvSpPr txBox="1"/>
          <p:nvPr/>
        </p:nvSpPr>
        <p:spPr>
          <a:xfrm>
            <a:off x="2447876" y="3724951"/>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20" name="TextBox 11"/>
          <p:cNvSpPr txBox="1"/>
          <p:nvPr/>
        </p:nvSpPr>
        <p:spPr>
          <a:xfrm>
            <a:off x="2519975" y="4284657"/>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21" name="TextBox 21"/>
          <p:cNvSpPr txBox="1"/>
          <p:nvPr/>
        </p:nvSpPr>
        <p:spPr>
          <a:xfrm>
            <a:off x="2447876" y="2026111"/>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01.</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3321005204"/>
      </p:ext>
    </p:extLst>
  </p:cSld>
  <p:clrMapOvr>
    <a:masterClrMapping/>
  </p:clrMapOvr>
  <mc:AlternateContent xmlns:mc="http://schemas.openxmlformats.org/markup-compatibility/2006" xmlns:p14="http://schemas.microsoft.com/office/powerpoint/2010/main">
    <mc:Choice Requires="p14">
      <p:transition spd="med" p14:dur="700" advTm="5687">
        <p:fade/>
      </p:transition>
    </mc:Choice>
    <mc:Fallback xmlns="">
      <p:transition spd="med" advTm="5687">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30"/>
          <p:cNvCxnSpPr>
            <a:cxnSpLocks/>
            <a:stCxn id="23" idx="6"/>
          </p:cNvCxnSpPr>
          <p:nvPr/>
        </p:nvCxnSpPr>
        <p:spPr>
          <a:xfrm>
            <a:off x="3593858" y="2902168"/>
            <a:ext cx="569355" cy="0"/>
          </a:xfrm>
          <a:prstGeom prst="line">
            <a:avLst/>
          </a:prstGeom>
          <a:ln w="12700">
            <a:solidFill>
              <a:srgbClr val="00A4E3"/>
            </a:solidFill>
          </a:ln>
        </p:spPr>
        <p:style>
          <a:lnRef idx="1">
            <a:schemeClr val="accent1"/>
          </a:lnRef>
          <a:fillRef idx="0">
            <a:schemeClr val="accent1"/>
          </a:fillRef>
          <a:effectRef idx="0">
            <a:schemeClr val="accent1"/>
          </a:effectRef>
          <a:fontRef idx="minor">
            <a:schemeClr val="tx1"/>
          </a:fontRef>
        </p:style>
      </p:cxnSp>
      <p:cxnSp>
        <p:nvCxnSpPr>
          <p:cNvPr id="20" name="直接连接符 31"/>
          <p:cNvCxnSpPr>
            <a:cxnSpLocks/>
          </p:cNvCxnSpPr>
          <p:nvPr/>
        </p:nvCxnSpPr>
        <p:spPr>
          <a:xfrm>
            <a:off x="5469282" y="2902168"/>
            <a:ext cx="569355" cy="0"/>
          </a:xfrm>
          <a:prstGeom prst="line">
            <a:avLst/>
          </a:prstGeom>
          <a:ln w="12700">
            <a:solidFill>
              <a:srgbClr val="00A4E3"/>
            </a:solidFill>
          </a:ln>
        </p:spPr>
        <p:style>
          <a:lnRef idx="1">
            <a:schemeClr val="accent1"/>
          </a:lnRef>
          <a:fillRef idx="0">
            <a:schemeClr val="accent1"/>
          </a:fillRef>
          <a:effectRef idx="0">
            <a:schemeClr val="accent1"/>
          </a:effectRef>
          <a:fontRef idx="minor">
            <a:schemeClr val="tx1"/>
          </a:fontRef>
        </p:style>
      </p:cxnSp>
      <p:cxnSp>
        <p:nvCxnSpPr>
          <p:cNvPr id="21" name="直接连接符 34"/>
          <p:cNvCxnSpPr>
            <a:cxnSpLocks/>
          </p:cNvCxnSpPr>
          <p:nvPr/>
        </p:nvCxnSpPr>
        <p:spPr>
          <a:xfrm>
            <a:off x="7351068" y="2882093"/>
            <a:ext cx="569355" cy="0"/>
          </a:xfrm>
          <a:prstGeom prst="line">
            <a:avLst/>
          </a:prstGeom>
          <a:ln w="12700">
            <a:solidFill>
              <a:srgbClr val="00A4E3"/>
            </a:solidFill>
          </a:ln>
        </p:spPr>
        <p:style>
          <a:lnRef idx="1">
            <a:schemeClr val="accent1"/>
          </a:lnRef>
          <a:fillRef idx="0">
            <a:schemeClr val="accent1"/>
          </a:fillRef>
          <a:effectRef idx="0">
            <a:schemeClr val="accent1"/>
          </a:effectRef>
          <a:fontRef idx="minor">
            <a:schemeClr val="tx1"/>
          </a:fontRef>
        </p:style>
      </p:cxnSp>
      <p:grpSp>
        <p:nvGrpSpPr>
          <p:cNvPr id="22" name="Group 117"/>
          <p:cNvGrpSpPr/>
          <p:nvPr/>
        </p:nvGrpSpPr>
        <p:grpSpPr>
          <a:xfrm>
            <a:off x="2287788" y="2252078"/>
            <a:ext cx="1306068" cy="1300182"/>
            <a:chOff x="1043505" y="1563250"/>
            <a:chExt cx="1327145" cy="1327145"/>
          </a:xfrm>
          <a:solidFill>
            <a:srgbClr val="00AEEF"/>
          </a:solidFill>
        </p:grpSpPr>
        <p:sp>
          <p:nvSpPr>
            <p:cNvPr id="23" name="椭圆 27"/>
            <p:cNvSpPr/>
            <p:nvPr/>
          </p:nvSpPr>
          <p:spPr>
            <a:xfrm>
              <a:off x="1043505" y="1563250"/>
              <a:ext cx="1327145" cy="13271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24" name="椭圆 23"/>
            <p:cNvSpPr/>
            <p:nvPr/>
          </p:nvSpPr>
          <p:spPr>
            <a:xfrm>
              <a:off x="1086733" y="1605928"/>
              <a:ext cx="1250876" cy="1250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25" name="文本框 43"/>
            <p:cNvSpPr txBox="1"/>
            <p:nvPr/>
          </p:nvSpPr>
          <p:spPr>
            <a:xfrm>
              <a:off x="1300536" y="2114416"/>
              <a:ext cx="813084" cy="471214"/>
            </a:xfrm>
            <a:prstGeom prst="rect">
              <a:avLst/>
            </a:prstGeom>
            <a:grpFill/>
            <a:ln>
              <a:noFill/>
            </a:ln>
          </p:spPr>
          <p:txBody>
            <a:bodyPr wrap="none" lIns="91416" tIns="45708" rIns="91416" bIns="45708" rtlCol="0">
              <a:spAutoFit/>
            </a:bodyPr>
            <a:lstStyle/>
            <a:p>
              <a:pPr algn="ctr"/>
              <a:r>
                <a:rPr lang="en-US" altLang="zh-CN" sz="2400" dirty="0">
                  <a:solidFill>
                    <a:schemeClr val="bg1"/>
                  </a:solidFill>
                  <a:latin typeface="+mn-ea"/>
                </a:rPr>
                <a:t>2015</a:t>
              </a:r>
              <a:endParaRPr lang="zh-CN" altLang="en-US" sz="2400" dirty="0">
                <a:solidFill>
                  <a:schemeClr val="bg1"/>
                </a:solidFill>
                <a:latin typeface="+mn-ea"/>
              </a:endParaRPr>
            </a:p>
          </p:txBody>
        </p:sp>
      </p:grpSp>
      <p:grpSp>
        <p:nvGrpSpPr>
          <p:cNvPr id="26" name="Group 121"/>
          <p:cNvGrpSpPr/>
          <p:nvPr/>
        </p:nvGrpSpPr>
        <p:grpSpPr>
          <a:xfrm>
            <a:off x="4205916" y="2289438"/>
            <a:ext cx="1231010" cy="1225463"/>
            <a:chOff x="2992587" y="1601383"/>
            <a:chExt cx="1250876" cy="1250876"/>
          </a:xfrm>
        </p:grpSpPr>
        <p:sp>
          <p:nvSpPr>
            <p:cNvPr id="30" name="椭圆 35"/>
            <p:cNvSpPr/>
            <p:nvPr/>
          </p:nvSpPr>
          <p:spPr>
            <a:xfrm>
              <a:off x="2992587" y="1601383"/>
              <a:ext cx="1250876" cy="1250876"/>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28" name="文本框 39"/>
            <p:cNvSpPr txBox="1"/>
            <p:nvPr/>
          </p:nvSpPr>
          <p:spPr>
            <a:xfrm>
              <a:off x="3206224" y="2111444"/>
              <a:ext cx="813084" cy="471214"/>
            </a:xfrm>
            <a:prstGeom prst="rect">
              <a:avLst/>
            </a:prstGeom>
            <a:noFill/>
          </p:spPr>
          <p:txBody>
            <a:bodyPr wrap="none" lIns="91416" tIns="45708" rIns="91416" bIns="45708" rtlCol="0">
              <a:spAutoFit/>
            </a:bodyPr>
            <a:lstStyle/>
            <a:p>
              <a:pPr algn="ctr"/>
              <a:r>
                <a:rPr lang="en-US" altLang="zh-CN" sz="2400" dirty="0">
                  <a:solidFill>
                    <a:schemeClr val="bg1"/>
                  </a:solidFill>
                  <a:latin typeface="+mn-ea"/>
                </a:rPr>
                <a:t>2016</a:t>
              </a:r>
              <a:endParaRPr lang="zh-CN" altLang="en-US" sz="2400" dirty="0">
                <a:solidFill>
                  <a:schemeClr val="bg1"/>
                </a:solidFill>
                <a:latin typeface="+mn-ea"/>
              </a:endParaRPr>
            </a:p>
          </p:txBody>
        </p:sp>
      </p:grpSp>
      <p:grpSp>
        <p:nvGrpSpPr>
          <p:cNvPr id="31" name="Group 119"/>
          <p:cNvGrpSpPr/>
          <p:nvPr/>
        </p:nvGrpSpPr>
        <p:grpSpPr>
          <a:xfrm>
            <a:off x="6084033" y="2289438"/>
            <a:ext cx="1231010" cy="1225463"/>
            <a:chOff x="4901013" y="1601383"/>
            <a:chExt cx="1250876" cy="1250876"/>
          </a:xfrm>
        </p:grpSpPr>
        <p:sp>
          <p:nvSpPr>
            <p:cNvPr id="33" name="椭圆 36"/>
            <p:cNvSpPr/>
            <p:nvPr/>
          </p:nvSpPr>
          <p:spPr>
            <a:xfrm>
              <a:off x="4901013" y="1601383"/>
              <a:ext cx="1250876" cy="1250876"/>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34" name="文本框 40"/>
            <p:cNvSpPr txBox="1"/>
            <p:nvPr/>
          </p:nvSpPr>
          <p:spPr>
            <a:xfrm>
              <a:off x="5111913" y="2111444"/>
              <a:ext cx="813084" cy="471214"/>
            </a:xfrm>
            <a:prstGeom prst="rect">
              <a:avLst/>
            </a:prstGeom>
            <a:solidFill>
              <a:srgbClr val="00AEEF"/>
            </a:solidFill>
            <a:ln>
              <a:noFill/>
            </a:ln>
          </p:spPr>
          <p:txBody>
            <a:bodyPr wrap="none" lIns="91416" tIns="45708" rIns="91416" bIns="45708" rtlCol="0">
              <a:spAutoFit/>
            </a:bodyPr>
            <a:lstStyle/>
            <a:p>
              <a:pPr algn="ctr"/>
              <a:r>
                <a:rPr lang="en-US" altLang="zh-CN" sz="2400" dirty="0">
                  <a:solidFill>
                    <a:schemeClr val="bg1"/>
                  </a:solidFill>
                  <a:latin typeface="+mn-ea"/>
                </a:rPr>
                <a:t>2019</a:t>
              </a:r>
              <a:endParaRPr lang="zh-CN" altLang="en-US" sz="2400" dirty="0">
                <a:solidFill>
                  <a:schemeClr val="bg1"/>
                </a:solidFill>
                <a:latin typeface="+mn-ea"/>
              </a:endParaRPr>
            </a:p>
          </p:txBody>
        </p:sp>
      </p:grpSp>
      <p:grpSp>
        <p:nvGrpSpPr>
          <p:cNvPr id="35" name="Group 120"/>
          <p:cNvGrpSpPr/>
          <p:nvPr/>
        </p:nvGrpSpPr>
        <p:grpSpPr>
          <a:xfrm>
            <a:off x="7951467" y="2289438"/>
            <a:ext cx="1231010" cy="1225463"/>
            <a:chOff x="6798582" y="1601383"/>
            <a:chExt cx="1250876" cy="1250876"/>
          </a:xfrm>
        </p:grpSpPr>
        <p:sp>
          <p:nvSpPr>
            <p:cNvPr id="37" name="椭圆 37"/>
            <p:cNvSpPr/>
            <p:nvPr/>
          </p:nvSpPr>
          <p:spPr>
            <a:xfrm>
              <a:off x="6798582" y="1601383"/>
              <a:ext cx="1250876" cy="1250876"/>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38" name="文本框 41"/>
            <p:cNvSpPr txBox="1"/>
            <p:nvPr/>
          </p:nvSpPr>
          <p:spPr>
            <a:xfrm>
              <a:off x="7017601" y="2111444"/>
              <a:ext cx="813084" cy="471214"/>
            </a:xfrm>
            <a:prstGeom prst="rect">
              <a:avLst/>
            </a:prstGeom>
            <a:noFill/>
          </p:spPr>
          <p:txBody>
            <a:bodyPr wrap="none" lIns="91416" tIns="45708" rIns="91416" bIns="45708" rtlCol="0">
              <a:spAutoFit/>
            </a:bodyPr>
            <a:lstStyle/>
            <a:p>
              <a:pPr algn="ctr"/>
              <a:r>
                <a:rPr lang="en-US" altLang="zh-CN" sz="2400" dirty="0">
                  <a:solidFill>
                    <a:schemeClr val="bg1"/>
                  </a:solidFill>
                  <a:latin typeface="+mn-ea"/>
                </a:rPr>
                <a:t>20XX</a:t>
              </a:r>
              <a:endParaRPr lang="zh-CN" altLang="en-US" sz="2400" dirty="0">
                <a:solidFill>
                  <a:schemeClr val="bg1"/>
                </a:solidFill>
                <a:latin typeface="+mn-ea"/>
              </a:endParaRPr>
            </a:p>
          </p:txBody>
        </p:sp>
      </p:grpSp>
      <p:grpSp>
        <p:nvGrpSpPr>
          <p:cNvPr id="39" name="组合 41"/>
          <p:cNvGrpSpPr/>
          <p:nvPr/>
        </p:nvGrpSpPr>
        <p:grpSpPr>
          <a:xfrm>
            <a:off x="2774398" y="2507118"/>
            <a:ext cx="360269" cy="295621"/>
            <a:chOff x="5146681" y="766764"/>
            <a:chExt cx="1590670" cy="1338261"/>
          </a:xfrm>
          <a:solidFill>
            <a:schemeClr val="bg1"/>
          </a:solidFill>
        </p:grpSpPr>
        <p:sp>
          <p:nvSpPr>
            <p:cNvPr id="40" name="Oval 18"/>
            <p:cNvSpPr>
              <a:spLocks noChangeArrowheads="1"/>
            </p:cNvSpPr>
            <p:nvPr/>
          </p:nvSpPr>
          <p:spPr bwMode="auto">
            <a:xfrm>
              <a:off x="5675320" y="766764"/>
              <a:ext cx="533401" cy="53498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1" name="Freeform 19"/>
            <p:cNvSpPr/>
            <p:nvPr/>
          </p:nvSpPr>
          <p:spPr bwMode="auto">
            <a:xfrm>
              <a:off x="5511805" y="1344614"/>
              <a:ext cx="860427" cy="760411"/>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2" name="Freeform 20"/>
            <p:cNvSpPr/>
            <p:nvPr/>
          </p:nvSpPr>
          <p:spPr bwMode="auto">
            <a:xfrm>
              <a:off x="5900744" y="1319215"/>
              <a:ext cx="85725" cy="50798"/>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3" name="Freeform 21"/>
            <p:cNvSpPr/>
            <p:nvPr/>
          </p:nvSpPr>
          <p:spPr bwMode="auto">
            <a:xfrm>
              <a:off x="5894396" y="1377952"/>
              <a:ext cx="95249"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4" name="Freeform 22"/>
            <p:cNvSpPr/>
            <p:nvPr/>
          </p:nvSpPr>
          <p:spPr bwMode="auto">
            <a:xfrm>
              <a:off x="5432433" y="1427162"/>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5" name="Freeform 23"/>
            <p:cNvSpPr/>
            <p:nvPr/>
          </p:nvSpPr>
          <p:spPr bwMode="auto">
            <a:xfrm>
              <a:off x="5146681" y="1401763"/>
              <a:ext cx="465139" cy="568324"/>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6" name="Freeform 24"/>
            <p:cNvSpPr/>
            <p:nvPr/>
          </p:nvSpPr>
          <p:spPr bwMode="auto">
            <a:xfrm>
              <a:off x="5438781" y="1381127"/>
              <a:ext cx="61913" cy="41276"/>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7" name="Oval 25"/>
            <p:cNvSpPr>
              <a:spLocks noChangeArrowheads="1"/>
            </p:cNvSpPr>
            <p:nvPr/>
          </p:nvSpPr>
          <p:spPr bwMode="auto">
            <a:xfrm>
              <a:off x="5267332" y="966790"/>
              <a:ext cx="401640"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8" name="Freeform 26"/>
            <p:cNvSpPr/>
            <p:nvPr/>
          </p:nvSpPr>
          <p:spPr bwMode="auto">
            <a:xfrm>
              <a:off x="6386523" y="1381127"/>
              <a:ext cx="61913" cy="41276"/>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9" name="Freeform 27"/>
            <p:cNvSpPr/>
            <p:nvPr/>
          </p:nvSpPr>
          <p:spPr bwMode="auto">
            <a:xfrm>
              <a:off x="6380170" y="1427162"/>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0" name="Oval 28"/>
            <p:cNvSpPr>
              <a:spLocks noChangeArrowheads="1"/>
            </p:cNvSpPr>
            <p:nvPr/>
          </p:nvSpPr>
          <p:spPr bwMode="auto">
            <a:xfrm>
              <a:off x="6215065" y="966790"/>
              <a:ext cx="403226"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1" name="Freeform 29"/>
            <p:cNvSpPr/>
            <p:nvPr/>
          </p:nvSpPr>
          <p:spPr bwMode="auto">
            <a:xfrm>
              <a:off x="6272212" y="1401763"/>
              <a:ext cx="465139" cy="568324"/>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nvGrpSpPr>
          <p:cNvPr id="52" name="组合 55"/>
          <p:cNvGrpSpPr/>
          <p:nvPr/>
        </p:nvGrpSpPr>
        <p:grpSpPr>
          <a:xfrm>
            <a:off x="8441021" y="2473425"/>
            <a:ext cx="304540" cy="275633"/>
            <a:chOff x="5278438" y="2973388"/>
            <a:chExt cx="1344613" cy="1247775"/>
          </a:xfrm>
          <a:solidFill>
            <a:schemeClr val="bg1"/>
          </a:solidFill>
        </p:grpSpPr>
        <p:sp>
          <p:nvSpPr>
            <p:cNvPr id="53"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4"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5"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6"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grpSp>
      <p:grpSp>
        <p:nvGrpSpPr>
          <p:cNvPr id="57" name="组合 60"/>
          <p:cNvGrpSpPr/>
          <p:nvPr/>
        </p:nvGrpSpPr>
        <p:grpSpPr>
          <a:xfrm>
            <a:off x="4671459" y="2431452"/>
            <a:ext cx="267511" cy="341479"/>
            <a:chOff x="2951163" y="2495550"/>
            <a:chExt cx="1208088" cy="1581150"/>
          </a:xfrm>
          <a:solidFill>
            <a:schemeClr val="bg1"/>
          </a:solidFill>
        </p:grpSpPr>
        <p:sp>
          <p:nvSpPr>
            <p:cNvPr id="58"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9"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0"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1"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2"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3"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4"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5"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6"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nvGrpSpPr>
          <p:cNvPr id="67" name="组合 75"/>
          <p:cNvGrpSpPr/>
          <p:nvPr/>
        </p:nvGrpSpPr>
        <p:grpSpPr>
          <a:xfrm>
            <a:off x="6557320" y="2438502"/>
            <a:ext cx="332277" cy="364236"/>
            <a:chOff x="279401" y="2698750"/>
            <a:chExt cx="1473200" cy="1655763"/>
          </a:xfrm>
          <a:solidFill>
            <a:schemeClr val="bg1"/>
          </a:solidFill>
        </p:grpSpPr>
        <p:sp>
          <p:nvSpPr>
            <p:cNvPr id="68"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9"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0"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1"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2"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3"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4"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5"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nvGrpSpPr>
          <p:cNvPr id="76" name="Group 93"/>
          <p:cNvGrpSpPr/>
          <p:nvPr/>
        </p:nvGrpSpPr>
        <p:grpSpPr>
          <a:xfrm>
            <a:off x="1801442" y="3966317"/>
            <a:ext cx="1792414" cy="1408478"/>
            <a:chOff x="138498" y="3002145"/>
            <a:chExt cx="1821339" cy="1437685"/>
          </a:xfrm>
        </p:grpSpPr>
        <p:sp>
          <p:nvSpPr>
            <p:cNvPr id="77" name="椭圆 10"/>
            <p:cNvSpPr/>
            <p:nvPr/>
          </p:nvSpPr>
          <p:spPr>
            <a:xfrm>
              <a:off x="138498" y="3248582"/>
              <a:ext cx="349697" cy="349697"/>
            </a:xfrm>
            <a:prstGeom prst="ellipse">
              <a:avLst/>
            </a:prstGeom>
            <a:solidFill>
              <a:srgbClr val="00A4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1</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8"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9"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0" name="Group 105"/>
          <p:cNvGrpSpPr/>
          <p:nvPr/>
        </p:nvGrpSpPr>
        <p:grpSpPr>
          <a:xfrm>
            <a:off x="3909801" y="3943666"/>
            <a:ext cx="1792414" cy="1408478"/>
            <a:chOff x="138498" y="3002145"/>
            <a:chExt cx="1821339" cy="1437685"/>
          </a:xfrm>
        </p:grpSpPr>
        <p:sp>
          <p:nvSpPr>
            <p:cNvPr id="81"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2</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2"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3"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4" name="Group 109"/>
          <p:cNvGrpSpPr/>
          <p:nvPr/>
        </p:nvGrpSpPr>
        <p:grpSpPr>
          <a:xfrm>
            <a:off x="5838409" y="3921015"/>
            <a:ext cx="1792414" cy="1408478"/>
            <a:chOff x="138498" y="3002145"/>
            <a:chExt cx="1821339" cy="1437685"/>
          </a:xfrm>
        </p:grpSpPr>
        <p:sp>
          <p:nvSpPr>
            <p:cNvPr id="85"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3</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6"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7"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8" name="Group 113"/>
          <p:cNvGrpSpPr/>
          <p:nvPr/>
        </p:nvGrpSpPr>
        <p:grpSpPr>
          <a:xfrm>
            <a:off x="7710206" y="3898363"/>
            <a:ext cx="1792414" cy="1408478"/>
            <a:chOff x="138498" y="3002145"/>
            <a:chExt cx="1821339" cy="1437685"/>
          </a:xfrm>
        </p:grpSpPr>
        <p:sp>
          <p:nvSpPr>
            <p:cNvPr id="89"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4</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90"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91"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92" name="平行四边形 91"/>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平行四边形 92"/>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平行四边形 93"/>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平行四边形 94"/>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95"/>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7"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98" name="Group 7"/>
          <p:cNvGrpSpPr>
            <a:grpSpLocks/>
          </p:cNvGrpSpPr>
          <p:nvPr/>
        </p:nvGrpSpPr>
        <p:grpSpPr bwMode="auto">
          <a:xfrm>
            <a:off x="1439884" y="901884"/>
            <a:ext cx="216018" cy="113981"/>
            <a:chOff x="0" y="0"/>
            <a:chExt cx="1041399" cy="549275"/>
          </a:xfrm>
          <a:solidFill>
            <a:srgbClr val="133E73"/>
          </a:solidFill>
        </p:grpSpPr>
        <p:sp>
          <p:nvSpPr>
            <p:cNvPr id="99"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0"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1"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11326">
        <p:fade/>
      </p:transition>
    </mc:Choice>
    <mc:Fallback xmlns="">
      <p:transition spd="med" advTm="11326">
        <p:fade/>
      </p:transition>
    </mc:Fallback>
  </mc:AlternateContent>
  <p:extLst>
    <p:ext uri="{E180D4A7-C9FB-4DFB-919C-405C955672EB}">
      <p14:showEvtLst xmlns:p14="http://schemas.microsoft.com/office/powerpoint/2010/main">
        <p14:playEvt time="1315" objId="3"/>
        <p14:stopEvt time="2082" objId="3"/>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46"/>
          <p:cNvGrpSpPr/>
          <p:nvPr/>
        </p:nvGrpSpPr>
        <p:grpSpPr>
          <a:xfrm>
            <a:off x="2835051" y="2537116"/>
            <a:ext cx="904765" cy="949172"/>
            <a:chOff x="1599600" y="1854200"/>
            <a:chExt cx="919366" cy="968856"/>
          </a:xfrm>
        </p:grpSpPr>
        <p:sp>
          <p:nvSpPr>
            <p:cNvPr id="34" name="AutoShape 2"/>
            <p:cNvSpPr/>
            <p:nvPr/>
          </p:nvSpPr>
          <p:spPr bwMode="auto">
            <a:xfrm>
              <a:off x="1599600" y="1854200"/>
              <a:ext cx="919366" cy="968856"/>
            </a:xfrm>
            <a:custGeom>
              <a:avLst/>
              <a:gdLst>
                <a:gd name="T0" fmla="*/ 145448192 w 21600"/>
                <a:gd name="T1" fmla="*/ 0 h 21600"/>
                <a:gd name="T2" fmla="*/ 290896268 w 21600"/>
                <a:gd name="T3" fmla="*/ 323057896 h 21600"/>
                <a:gd name="T4" fmla="*/ 0 w 21600"/>
                <a:gd name="T5" fmla="*/ 323057896 h 21600"/>
                <a:gd name="T6" fmla="*/ 145448192 w 21600"/>
                <a:gd name="T7" fmla="*/ 0 h 21600"/>
                <a:gd name="T8" fmla="*/ 145448192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10800" y="0"/>
                  </a:moveTo>
                  <a:lnTo>
                    <a:pt x="21600" y="21600"/>
                  </a:lnTo>
                  <a:lnTo>
                    <a:pt x="0" y="21600"/>
                  </a:lnTo>
                  <a:lnTo>
                    <a:pt x="10800" y="0"/>
                  </a:lnTo>
                  <a:close/>
                  <a:moveTo>
                    <a:pt x="10800" y="0"/>
                  </a:moveTo>
                </a:path>
              </a:pathLst>
            </a:custGeom>
            <a:solidFill>
              <a:srgbClr val="00AEEF"/>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35" name="AutoShape 7"/>
            <p:cNvSpPr/>
            <p:nvPr/>
          </p:nvSpPr>
          <p:spPr bwMode="auto">
            <a:xfrm>
              <a:off x="1917506" y="2385208"/>
              <a:ext cx="279478" cy="276567"/>
            </a:xfrm>
            <a:custGeom>
              <a:avLst/>
              <a:gdLst>
                <a:gd name="T0" fmla="*/ 0 w 21600"/>
                <a:gd name="T1" fmla="*/ 13162309 h 21600"/>
                <a:gd name="T2" fmla="*/ 26881667 w 21600"/>
                <a:gd name="T3" fmla="*/ 13162309 h 21600"/>
                <a:gd name="T4" fmla="*/ 18593153 w 21600"/>
                <a:gd name="T5" fmla="*/ 5264931 h 21600"/>
                <a:gd name="T6" fmla="*/ 19265194 w 21600"/>
                <a:gd name="T7" fmla="*/ 3071201 h 21600"/>
                <a:gd name="T8" fmla="*/ 19265194 w 21600"/>
                <a:gd name="T9" fmla="*/ 6142402 h 21600"/>
                <a:gd name="T10" fmla="*/ 10528653 w 21600"/>
                <a:gd name="T11" fmla="*/ 16891605 h 21600"/>
                <a:gd name="T12" fmla="*/ 9184569 w 21600"/>
                <a:gd name="T13" fmla="*/ 19304711 h 21600"/>
                <a:gd name="T14" fmla="*/ 8512528 w 21600"/>
                <a:gd name="T15" fmla="*/ 20840311 h 21600"/>
                <a:gd name="T16" fmla="*/ 8288514 w 21600"/>
                <a:gd name="T17" fmla="*/ 24130854 h 21600"/>
                <a:gd name="T18" fmla="*/ 6944431 w 21600"/>
                <a:gd name="T19" fmla="*/ 21717782 h 21600"/>
                <a:gd name="T20" fmla="*/ 5824361 w 21600"/>
                <a:gd name="T21" fmla="*/ 19524053 h 21600"/>
                <a:gd name="T22" fmla="*/ 3808236 w 21600"/>
                <a:gd name="T23" fmla="*/ 17988452 h 21600"/>
                <a:gd name="T24" fmla="*/ 3584222 w 21600"/>
                <a:gd name="T25" fmla="*/ 14917251 h 21600"/>
                <a:gd name="T26" fmla="*/ 3360208 w 21600"/>
                <a:gd name="T27" fmla="*/ 13162309 h 21600"/>
                <a:gd name="T28" fmla="*/ 2240139 w 21600"/>
                <a:gd name="T29" fmla="*/ 11846050 h 21600"/>
                <a:gd name="T30" fmla="*/ 2240139 w 21600"/>
                <a:gd name="T31" fmla="*/ 9871732 h 21600"/>
                <a:gd name="T32" fmla="*/ 8512528 w 21600"/>
                <a:gd name="T33" fmla="*/ 4387425 h 21600"/>
                <a:gd name="T34" fmla="*/ 6944431 w 21600"/>
                <a:gd name="T35" fmla="*/ 4387425 h 21600"/>
                <a:gd name="T36" fmla="*/ 6272389 w 21600"/>
                <a:gd name="T37" fmla="*/ 5703649 h 21600"/>
                <a:gd name="T38" fmla="*/ 7168444 w 21600"/>
                <a:gd name="T39" fmla="*/ 6142402 h 21600"/>
                <a:gd name="T40" fmla="*/ 6944431 w 21600"/>
                <a:gd name="T41" fmla="*/ 5264931 h 21600"/>
                <a:gd name="T42" fmla="*/ 10528653 w 21600"/>
                <a:gd name="T43" fmla="*/ 6581155 h 21600"/>
                <a:gd name="T44" fmla="*/ 9184569 w 21600"/>
                <a:gd name="T45" fmla="*/ 7458626 h 21600"/>
                <a:gd name="T46" fmla="*/ 8288514 w 21600"/>
                <a:gd name="T47" fmla="*/ 7897379 h 21600"/>
                <a:gd name="T48" fmla="*/ 8512528 w 21600"/>
                <a:gd name="T49" fmla="*/ 9432979 h 21600"/>
                <a:gd name="T50" fmla="*/ 7392458 w 21600"/>
                <a:gd name="T51" fmla="*/ 10749203 h 21600"/>
                <a:gd name="T52" fmla="*/ 6496403 w 21600"/>
                <a:gd name="T53" fmla="*/ 11187956 h 21600"/>
                <a:gd name="T54" fmla="*/ 4704292 w 21600"/>
                <a:gd name="T55" fmla="*/ 10749203 h 21600"/>
                <a:gd name="T56" fmla="*/ 3360208 w 21600"/>
                <a:gd name="T57" fmla="*/ 11846050 h 21600"/>
                <a:gd name="T58" fmla="*/ 3584222 w 21600"/>
                <a:gd name="T59" fmla="*/ 12723556 h 21600"/>
                <a:gd name="T60" fmla="*/ 6048375 w 21600"/>
                <a:gd name="T61" fmla="*/ 13601027 h 21600"/>
                <a:gd name="T62" fmla="*/ 9184569 w 21600"/>
                <a:gd name="T63" fmla="*/ 14478533 h 21600"/>
                <a:gd name="T64" fmla="*/ 10528653 w 21600"/>
                <a:gd name="T65" fmla="*/ 16891605 h 21600"/>
                <a:gd name="T66" fmla="*/ 12320764 w 21600"/>
                <a:gd name="T67" fmla="*/ 4606801 h 21600"/>
                <a:gd name="T68" fmla="*/ 9856611 w 21600"/>
                <a:gd name="T69" fmla="*/ 3290577 h 21600"/>
                <a:gd name="T70" fmla="*/ 14112875 w 21600"/>
                <a:gd name="T71" fmla="*/ 2193730 h 21600"/>
                <a:gd name="T72" fmla="*/ 23969486 w 21600"/>
                <a:gd name="T73" fmla="*/ 13601027 h 21600"/>
                <a:gd name="T74" fmla="*/ 20609278 w 21600"/>
                <a:gd name="T75" fmla="*/ 22375912 h 21600"/>
                <a:gd name="T76" fmla="*/ 20385264 w 21600"/>
                <a:gd name="T77" fmla="*/ 20182182 h 21600"/>
                <a:gd name="T78" fmla="*/ 18817167 w 21600"/>
                <a:gd name="T79" fmla="*/ 17769111 h 21600"/>
                <a:gd name="T80" fmla="*/ 14784917 w 21600"/>
                <a:gd name="T81" fmla="*/ 14697910 h 21600"/>
                <a:gd name="T82" fmla="*/ 21729347 w 21600"/>
                <a:gd name="T83" fmla="*/ 12284803 h 21600"/>
                <a:gd name="T84" fmla="*/ 23521458 w 21600"/>
                <a:gd name="T85" fmla="*/ 10749203 h 21600"/>
                <a:gd name="T86" fmla="*/ 20833292 w 21600"/>
                <a:gd name="T87" fmla="*/ 8555473 h 21600"/>
                <a:gd name="T88" fmla="*/ 20385264 w 21600"/>
                <a:gd name="T89" fmla="*/ 11407332 h 21600"/>
                <a:gd name="T90" fmla="*/ 17697097 w 21600"/>
                <a:gd name="T91" fmla="*/ 10749203 h 21600"/>
                <a:gd name="T92" fmla="*/ 16353014 w 21600"/>
                <a:gd name="T93" fmla="*/ 9652356 h 21600"/>
                <a:gd name="T94" fmla="*/ 17025056 w 21600"/>
                <a:gd name="T95" fmla="*/ 7678002 h 21600"/>
                <a:gd name="T96" fmla="*/ 20161250 w 21600"/>
                <a:gd name="T97" fmla="*/ 7897379 h 21600"/>
                <a:gd name="T98" fmla="*/ 22401389 w 21600"/>
                <a:gd name="T99" fmla="*/ 7897379 h 21600"/>
                <a:gd name="T100" fmla="*/ 23521458 w 21600"/>
                <a:gd name="T101" fmla="*/ 7019873 h 21600"/>
                <a:gd name="T102" fmla="*/ 24641528 w 21600"/>
                <a:gd name="T103" fmla="*/ 12504180 h 21600"/>
                <a:gd name="T104" fmla="*/ 23969486 w 21600"/>
                <a:gd name="T105" fmla="*/ 1360102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36" name="Group 43"/>
          <p:cNvGrpSpPr/>
          <p:nvPr/>
        </p:nvGrpSpPr>
        <p:grpSpPr>
          <a:xfrm>
            <a:off x="2185846" y="4540417"/>
            <a:ext cx="2203179" cy="474586"/>
            <a:chOff x="939916" y="3899046"/>
            <a:chExt cx="2238733" cy="484428"/>
          </a:xfrm>
        </p:grpSpPr>
        <p:sp>
          <p:nvSpPr>
            <p:cNvPr id="37" name="AutoShape 5"/>
            <p:cNvSpPr/>
            <p:nvPr/>
          </p:nvSpPr>
          <p:spPr bwMode="auto">
            <a:xfrm>
              <a:off x="939916" y="3899046"/>
              <a:ext cx="2238733" cy="484428"/>
            </a:xfrm>
            <a:custGeom>
              <a:avLst/>
              <a:gdLst>
                <a:gd name="T0" fmla="*/ 1552418536 w 21600"/>
                <a:gd name="T1" fmla="*/ 0 h 21600"/>
                <a:gd name="T2" fmla="*/ 1724909579 w 21600"/>
                <a:gd name="T3" fmla="*/ 80764474 h 21600"/>
                <a:gd name="T4" fmla="*/ 0 w 21600"/>
                <a:gd name="T5" fmla="*/ 80764474 h 21600"/>
                <a:gd name="T6" fmla="*/ 172491043 w 21600"/>
                <a:gd name="T7" fmla="*/ 0 h 21600"/>
                <a:gd name="T8" fmla="*/ 1552418536 w 21600"/>
                <a:gd name="T9" fmla="*/ 0 h 21600"/>
                <a:gd name="T10" fmla="*/ 1552418536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440" y="0"/>
                  </a:moveTo>
                  <a:lnTo>
                    <a:pt x="21600" y="21600"/>
                  </a:lnTo>
                  <a:lnTo>
                    <a:pt x="0" y="21600"/>
                  </a:lnTo>
                  <a:lnTo>
                    <a:pt x="2160" y="0"/>
                  </a:lnTo>
                  <a:lnTo>
                    <a:pt x="19440" y="0"/>
                  </a:lnTo>
                  <a:close/>
                  <a:moveTo>
                    <a:pt x="19440" y="0"/>
                  </a:moveTo>
                </a:path>
              </a:pathLst>
            </a:custGeom>
            <a:solidFill>
              <a:srgbClr val="0070C0"/>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dirty="0">
                <a:solidFill>
                  <a:schemeClr val="tx1">
                    <a:lumMod val="50000"/>
                    <a:lumOff val="50000"/>
                  </a:schemeClr>
                </a:solidFill>
              </a:endParaRPr>
            </a:p>
          </p:txBody>
        </p:sp>
        <p:grpSp>
          <p:nvGrpSpPr>
            <p:cNvPr id="38" name="Group 16"/>
            <p:cNvGrpSpPr/>
            <p:nvPr/>
          </p:nvGrpSpPr>
          <p:grpSpPr bwMode="auto">
            <a:xfrm>
              <a:off x="1919253" y="4007926"/>
              <a:ext cx="279478" cy="270162"/>
              <a:chOff x="0" y="0"/>
              <a:chExt cx="480" cy="463"/>
            </a:xfrm>
          </p:grpSpPr>
          <p:sp>
            <p:nvSpPr>
              <p:cNvPr id="39" name="AutoShape 9"/>
              <p:cNvSpPr/>
              <p:nvPr/>
            </p:nvSpPr>
            <p:spPr bwMode="auto">
              <a:xfrm>
                <a:off x="0" y="0"/>
                <a:ext cx="480" cy="463"/>
              </a:xfrm>
              <a:custGeom>
                <a:avLst/>
                <a:gdLst>
                  <a:gd name="T0" fmla="*/ 10 w 21600"/>
                  <a:gd name="T1" fmla="*/ 0 h 21600"/>
                  <a:gd name="T2" fmla="*/ 1 w 21600"/>
                  <a:gd name="T3" fmla="*/ 0 h 21600"/>
                  <a:gd name="T4" fmla="*/ 0 w 21600"/>
                  <a:gd name="T5" fmla="*/ 1 h 21600"/>
                  <a:gd name="T6" fmla="*/ 0 w 21600"/>
                  <a:gd name="T7" fmla="*/ 7 h 21600"/>
                  <a:gd name="T8" fmla="*/ 1 w 21600"/>
                  <a:gd name="T9" fmla="*/ 8 h 21600"/>
                  <a:gd name="T10" fmla="*/ 4 w 21600"/>
                  <a:gd name="T11" fmla="*/ 8 h 21600"/>
                  <a:gd name="T12" fmla="*/ 3 w 21600"/>
                  <a:gd name="T13" fmla="*/ 9 h 21600"/>
                  <a:gd name="T14" fmla="*/ 3 w 21600"/>
                  <a:gd name="T15" fmla="*/ 10 h 21600"/>
                  <a:gd name="T16" fmla="*/ 4 w 21600"/>
                  <a:gd name="T17" fmla="*/ 10 h 21600"/>
                  <a:gd name="T18" fmla="*/ 6 w 21600"/>
                  <a:gd name="T19" fmla="*/ 10 h 21600"/>
                  <a:gd name="T20" fmla="*/ 7 w 21600"/>
                  <a:gd name="T21" fmla="*/ 10 h 21600"/>
                  <a:gd name="T22" fmla="*/ 7 w 21600"/>
                  <a:gd name="T23" fmla="*/ 9 h 21600"/>
                  <a:gd name="T24" fmla="*/ 6 w 21600"/>
                  <a:gd name="T25" fmla="*/ 8 h 21600"/>
                  <a:gd name="T26" fmla="*/ 10 w 21600"/>
                  <a:gd name="T27" fmla="*/ 8 h 21600"/>
                  <a:gd name="T28" fmla="*/ 11 w 21600"/>
                  <a:gd name="T29" fmla="*/ 7 h 21600"/>
                  <a:gd name="T30" fmla="*/ 11 w 21600"/>
                  <a:gd name="T31" fmla="*/ 1 h 21600"/>
                  <a:gd name="T32" fmla="*/ 10 w 21600"/>
                  <a:gd name="T33" fmla="*/ 0 h 21600"/>
                  <a:gd name="T34" fmla="*/ 5 w 21600"/>
                  <a:gd name="T35" fmla="*/ 7 h 21600"/>
                  <a:gd name="T36" fmla="*/ 5 w 21600"/>
                  <a:gd name="T37" fmla="*/ 6 h 21600"/>
                  <a:gd name="T38" fmla="*/ 6 w 21600"/>
                  <a:gd name="T39" fmla="*/ 7 h 21600"/>
                  <a:gd name="T40" fmla="*/ 5 w 21600"/>
                  <a:gd name="T41" fmla="*/ 8 h 21600"/>
                  <a:gd name="T42" fmla="*/ 5 w 21600"/>
                  <a:gd name="T43" fmla="*/ 7 h 21600"/>
                  <a:gd name="T44" fmla="*/ 10 w 21600"/>
                  <a:gd name="T45" fmla="*/ 6 h 21600"/>
                  <a:gd name="T46" fmla="*/ 1 w 21600"/>
                  <a:gd name="T47" fmla="*/ 6 h 21600"/>
                  <a:gd name="T48" fmla="*/ 1 w 21600"/>
                  <a:gd name="T49" fmla="*/ 1 h 21600"/>
                  <a:gd name="T50" fmla="*/ 10 w 21600"/>
                  <a:gd name="T51" fmla="*/ 1 h 21600"/>
                  <a:gd name="T52" fmla="*/ 10 w 21600"/>
                  <a:gd name="T53" fmla="*/ 6 h 21600"/>
                  <a:gd name="T54" fmla="*/ 10 w 21600"/>
                  <a:gd name="T55" fmla="*/ 6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0" name="AutoShape 10"/>
              <p:cNvSpPr/>
              <p:nvPr/>
            </p:nvSpPr>
            <p:spPr bwMode="auto">
              <a:xfrm>
                <a:off x="225" y="304"/>
                <a:ext cx="36" cy="3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grpSp>
        <p:nvGrpSpPr>
          <p:cNvPr id="41" name="Group 45"/>
          <p:cNvGrpSpPr/>
          <p:nvPr/>
        </p:nvGrpSpPr>
        <p:grpSpPr>
          <a:xfrm>
            <a:off x="2619603" y="3513668"/>
            <a:ext cx="1335087" cy="474586"/>
            <a:chOff x="1380675" y="2851004"/>
            <a:chExt cx="1356632" cy="484428"/>
          </a:xfrm>
        </p:grpSpPr>
        <p:sp>
          <p:nvSpPr>
            <p:cNvPr id="42" name="AutoShape 3"/>
            <p:cNvSpPr/>
            <p:nvPr/>
          </p:nvSpPr>
          <p:spPr bwMode="auto">
            <a:xfrm>
              <a:off x="1380675" y="2851004"/>
              <a:ext cx="1356632" cy="484428"/>
            </a:xfrm>
            <a:custGeom>
              <a:avLst/>
              <a:gdLst>
                <a:gd name="T0" fmla="*/ 527842477 w 21600"/>
                <a:gd name="T1" fmla="*/ 0 h 21600"/>
                <a:gd name="T2" fmla="*/ 633410938 w 21600"/>
                <a:gd name="T3" fmla="*/ 80764474 h 21600"/>
                <a:gd name="T4" fmla="*/ 0 w 21600"/>
                <a:gd name="T5" fmla="*/ 80764474 h 21600"/>
                <a:gd name="T6" fmla="*/ 105568461 w 21600"/>
                <a:gd name="T7" fmla="*/ 0 h 21600"/>
                <a:gd name="T8" fmla="*/ 527842477 w 21600"/>
                <a:gd name="T9" fmla="*/ 0 h 21600"/>
                <a:gd name="T10" fmla="*/ 52784247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000" y="0"/>
                  </a:moveTo>
                  <a:lnTo>
                    <a:pt x="21600" y="21600"/>
                  </a:lnTo>
                  <a:lnTo>
                    <a:pt x="0" y="21600"/>
                  </a:lnTo>
                  <a:lnTo>
                    <a:pt x="3600" y="0"/>
                  </a:lnTo>
                  <a:lnTo>
                    <a:pt x="18000" y="0"/>
                  </a:lnTo>
                  <a:close/>
                  <a:moveTo>
                    <a:pt x="18000" y="0"/>
                  </a:moveTo>
                </a:path>
              </a:pathLst>
            </a:custGeom>
            <a:solidFill>
              <a:srgbClr val="0070C0"/>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3" name="AutoShape 11"/>
            <p:cNvSpPr/>
            <p:nvPr/>
          </p:nvSpPr>
          <p:spPr bwMode="auto">
            <a:xfrm>
              <a:off x="1915177" y="3010539"/>
              <a:ext cx="279478" cy="190394"/>
            </a:xfrm>
            <a:custGeom>
              <a:avLst/>
              <a:gdLst>
                <a:gd name="T0" fmla="*/ 23114494 w 21600"/>
                <a:gd name="T1" fmla="*/ 5480127 h 21600"/>
                <a:gd name="T2" fmla="*/ 23456759 w 21600"/>
                <a:gd name="T3" fmla="*/ 4313997 h 21600"/>
                <a:gd name="T4" fmla="*/ 17122140 w 21600"/>
                <a:gd name="T5" fmla="*/ 0 h 21600"/>
                <a:gd name="T6" fmla="*/ 12498740 w 21600"/>
                <a:gd name="T7" fmla="*/ 2098947 h 21600"/>
                <a:gd name="T8" fmla="*/ 7876575 w 21600"/>
                <a:gd name="T9" fmla="*/ 932793 h 21600"/>
                <a:gd name="T10" fmla="*/ 3424908 w 21600"/>
                <a:gd name="T11" fmla="*/ 4664014 h 21600"/>
                <a:gd name="T12" fmla="*/ 3595441 w 21600"/>
                <a:gd name="T13" fmla="*/ 5480127 h 21600"/>
                <a:gd name="T14" fmla="*/ 0 w 21600"/>
                <a:gd name="T15" fmla="*/ 8861307 h 21600"/>
                <a:gd name="T16" fmla="*/ 5307894 w 21600"/>
                <a:gd name="T17" fmla="*/ 12475848 h 21600"/>
                <a:gd name="T18" fmla="*/ 21573772 w 21600"/>
                <a:gd name="T19" fmla="*/ 12475848 h 21600"/>
                <a:gd name="T20" fmla="*/ 26881667 w 21600"/>
                <a:gd name="T21" fmla="*/ 8861307 h 21600"/>
                <a:gd name="T22" fmla="*/ 23114494 w 21600"/>
                <a:gd name="T23" fmla="*/ 5480127 h 21600"/>
                <a:gd name="T24" fmla="*/ 20547048 w 21600"/>
                <a:gd name="T25" fmla="*/ 11776391 h 21600"/>
                <a:gd name="T26" fmla="*/ 13526699 w 21600"/>
                <a:gd name="T27" fmla="*/ 11776391 h 21600"/>
                <a:gd name="T28" fmla="*/ 17806599 w 21600"/>
                <a:gd name="T29" fmla="*/ 8861307 h 21600"/>
                <a:gd name="T30" fmla="*/ 17636102 w 21600"/>
                <a:gd name="T31" fmla="*/ 8511290 h 21600"/>
                <a:gd name="T32" fmla="*/ 15751916 w 21600"/>
                <a:gd name="T33" fmla="*/ 8511290 h 21600"/>
                <a:gd name="T34" fmla="*/ 15751916 w 21600"/>
                <a:gd name="T35" fmla="*/ 7928514 h 21600"/>
                <a:gd name="T36" fmla="*/ 15751916 w 21600"/>
                <a:gd name="T37" fmla="*/ 4313997 h 21600"/>
                <a:gd name="T38" fmla="*/ 15409651 w 21600"/>
                <a:gd name="T39" fmla="*/ 4197317 h 21600"/>
                <a:gd name="T40" fmla="*/ 10958019 w 21600"/>
                <a:gd name="T41" fmla="*/ 4197317 h 21600"/>
                <a:gd name="T42" fmla="*/ 10615754 w 21600"/>
                <a:gd name="T43" fmla="*/ 4430653 h 21600"/>
                <a:gd name="T44" fmla="*/ 10615754 w 21600"/>
                <a:gd name="T45" fmla="*/ 7928514 h 21600"/>
                <a:gd name="T46" fmla="*/ 10615754 w 21600"/>
                <a:gd name="T47" fmla="*/ 8511290 h 21600"/>
                <a:gd name="T48" fmla="*/ 8732802 w 21600"/>
                <a:gd name="T49" fmla="*/ 8511290 h 21600"/>
                <a:gd name="T50" fmla="*/ 8732802 w 21600"/>
                <a:gd name="T51" fmla="*/ 8861307 h 21600"/>
                <a:gd name="T52" fmla="*/ 13012702 w 21600"/>
                <a:gd name="T53" fmla="*/ 11776391 h 21600"/>
                <a:gd name="T54" fmla="*/ 6506351 w 21600"/>
                <a:gd name="T55" fmla="*/ 11776391 h 21600"/>
                <a:gd name="T56" fmla="*/ 1882951 w 21600"/>
                <a:gd name="T57" fmla="*/ 8744651 h 21600"/>
                <a:gd name="T58" fmla="*/ 4965629 w 21600"/>
                <a:gd name="T59" fmla="*/ 5829567 h 21600"/>
                <a:gd name="T60" fmla="*/ 4793897 w 21600"/>
                <a:gd name="T61" fmla="*/ 5130110 h 21600"/>
                <a:gd name="T62" fmla="*/ 8732802 w 21600"/>
                <a:gd name="T63" fmla="*/ 1982267 h 21600"/>
                <a:gd name="T64" fmla="*/ 12840970 w 21600"/>
                <a:gd name="T65" fmla="*/ 3497860 h 21600"/>
                <a:gd name="T66" fmla="*/ 16779875 w 21600"/>
                <a:gd name="T67" fmla="*/ 1282810 h 21600"/>
                <a:gd name="T68" fmla="*/ 21916037 w 21600"/>
                <a:gd name="T69" fmla="*/ 4896774 h 21600"/>
                <a:gd name="T70" fmla="*/ 21745540 w 21600"/>
                <a:gd name="T71" fmla="*/ 5829567 h 21600"/>
                <a:gd name="T72" fmla="*/ 25169213 w 21600"/>
                <a:gd name="T73" fmla="*/ 8744651 h 21600"/>
                <a:gd name="T74" fmla="*/ 20547048 w 21600"/>
                <a:gd name="T75" fmla="*/ 11776391 h 21600"/>
                <a:gd name="T76" fmla="*/ 20547048 w 21600"/>
                <a:gd name="T77" fmla="*/ 11776391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44" name="Group 44"/>
          <p:cNvGrpSpPr/>
          <p:nvPr/>
        </p:nvGrpSpPr>
        <p:grpSpPr>
          <a:xfrm>
            <a:off x="2407020" y="4024761"/>
            <a:ext cx="1760252" cy="474586"/>
            <a:chOff x="1164662" y="3372696"/>
            <a:chExt cx="1788658" cy="484428"/>
          </a:xfrm>
        </p:grpSpPr>
        <p:sp>
          <p:nvSpPr>
            <p:cNvPr id="45" name="AutoShape 4"/>
            <p:cNvSpPr/>
            <p:nvPr/>
          </p:nvSpPr>
          <p:spPr bwMode="auto">
            <a:xfrm>
              <a:off x="1164662" y="3372696"/>
              <a:ext cx="1788658" cy="484428"/>
            </a:xfrm>
            <a:custGeom>
              <a:avLst/>
              <a:gdLst>
                <a:gd name="T0" fmla="*/ 963438933 w 21600"/>
                <a:gd name="T1" fmla="*/ 0 h 21600"/>
                <a:gd name="T2" fmla="*/ 1101073067 w 21600"/>
                <a:gd name="T3" fmla="*/ 80764474 h 21600"/>
                <a:gd name="T4" fmla="*/ 0 w 21600"/>
                <a:gd name="T5" fmla="*/ 80764474 h 21600"/>
                <a:gd name="T6" fmla="*/ 137634133 w 21600"/>
                <a:gd name="T7" fmla="*/ 0 h 21600"/>
                <a:gd name="T8" fmla="*/ 963438933 w 21600"/>
                <a:gd name="T9" fmla="*/ 0 h 21600"/>
                <a:gd name="T10" fmla="*/ 963438933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900" y="0"/>
                  </a:moveTo>
                  <a:lnTo>
                    <a:pt x="21600" y="21600"/>
                  </a:lnTo>
                  <a:lnTo>
                    <a:pt x="0" y="21600"/>
                  </a:lnTo>
                  <a:lnTo>
                    <a:pt x="2700" y="0"/>
                  </a:lnTo>
                  <a:lnTo>
                    <a:pt x="18900" y="0"/>
                  </a:lnTo>
                  <a:close/>
                  <a:moveTo>
                    <a:pt x="18900" y="0"/>
                  </a:moveTo>
                </a:path>
              </a:pathLst>
            </a:custGeom>
            <a:solidFill>
              <a:srgbClr val="00AEEF"/>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6" name="AutoShape 12"/>
            <p:cNvSpPr/>
            <p:nvPr/>
          </p:nvSpPr>
          <p:spPr bwMode="auto">
            <a:xfrm>
              <a:off x="1919253" y="3506612"/>
              <a:ext cx="279478" cy="246872"/>
            </a:xfrm>
            <a:custGeom>
              <a:avLst/>
              <a:gdLst>
                <a:gd name="T0" fmla="*/ 26881667 w 21600"/>
                <a:gd name="T1" fmla="*/ 8390067 h 21600"/>
                <a:gd name="T2" fmla="*/ 13440833 w 21600"/>
                <a:gd name="T3" fmla="*/ 0 h 21600"/>
                <a:gd name="T4" fmla="*/ 0 w 21600"/>
                <a:gd name="T5" fmla="*/ 8390067 h 21600"/>
                <a:gd name="T6" fmla="*/ 7312801 w 21600"/>
                <a:gd name="T7" fmla="*/ 15906163 h 21600"/>
                <a:gd name="T8" fmla="*/ 4150466 w 21600"/>
                <a:gd name="T9" fmla="*/ 20975167 h 21600"/>
                <a:gd name="T10" fmla="*/ 14231091 w 21600"/>
                <a:gd name="T11" fmla="*/ 16780134 h 21600"/>
                <a:gd name="T12" fmla="*/ 26881667 w 21600"/>
                <a:gd name="T13" fmla="*/ 8390067 h 21600"/>
                <a:gd name="T14" fmla="*/ 26881667 w 21600"/>
                <a:gd name="T15" fmla="*/ 8390067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47" name="Group 42"/>
          <p:cNvGrpSpPr/>
          <p:nvPr/>
        </p:nvGrpSpPr>
        <p:grpSpPr>
          <a:xfrm>
            <a:off x="1964669" y="5042383"/>
            <a:ext cx="2644961" cy="474586"/>
            <a:chOff x="715169" y="4411422"/>
            <a:chExt cx="2687645" cy="484428"/>
          </a:xfrm>
        </p:grpSpPr>
        <p:sp>
          <p:nvSpPr>
            <p:cNvPr id="48" name="AutoShape 6"/>
            <p:cNvSpPr/>
            <p:nvPr/>
          </p:nvSpPr>
          <p:spPr bwMode="auto">
            <a:xfrm>
              <a:off x="715169" y="4411422"/>
              <a:ext cx="2687645" cy="484428"/>
            </a:xfrm>
            <a:custGeom>
              <a:avLst/>
              <a:gdLst>
                <a:gd name="T0" fmla="*/ 2147483647 w 21600"/>
                <a:gd name="T1" fmla="*/ 0 h 21600"/>
                <a:gd name="T2" fmla="*/ 2147483647 w 21600"/>
                <a:gd name="T3" fmla="*/ 80764474 h 21600"/>
                <a:gd name="T4" fmla="*/ 0 w 21600"/>
                <a:gd name="T5" fmla="*/ 80764474 h 21600"/>
                <a:gd name="T6" fmla="*/ 207283900 w 21600"/>
                <a:gd name="T7" fmla="*/ 0 h 21600"/>
                <a:gd name="T8" fmla="*/ 2147483647 w 21600"/>
                <a:gd name="T9" fmla="*/ 0 h 21600"/>
                <a:gd name="T10" fmla="*/ 214748364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799" y="0"/>
                  </a:moveTo>
                  <a:lnTo>
                    <a:pt x="21600" y="21600"/>
                  </a:lnTo>
                  <a:lnTo>
                    <a:pt x="0" y="21600"/>
                  </a:lnTo>
                  <a:lnTo>
                    <a:pt x="1801" y="0"/>
                  </a:lnTo>
                  <a:lnTo>
                    <a:pt x="19799" y="0"/>
                  </a:lnTo>
                  <a:close/>
                  <a:moveTo>
                    <a:pt x="19799" y="0"/>
                  </a:moveTo>
                </a:path>
              </a:pathLst>
            </a:custGeom>
            <a:solidFill>
              <a:srgbClr val="00AEEF"/>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9" name="AutoShape 13"/>
            <p:cNvSpPr/>
            <p:nvPr/>
          </p:nvSpPr>
          <p:spPr bwMode="auto">
            <a:xfrm>
              <a:off x="1904696" y="4488278"/>
              <a:ext cx="330715" cy="275984"/>
            </a:xfrm>
            <a:custGeom>
              <a:avLst/>
              <a:gdLst>
                <a:gd name="T0" fmla="*/ 37641800 w 21600"/>
                <a:gd name="T1" fmla="*/ 11419145 h 21579"/>
                <a:gd name="T2" fmla="*/ 36976087 w 21600"/>
                <a:gd name="T3" fmla="*/ 13007192 h 21579"/>
                <a:gd name="T4" fmla="*/ 35311824 w 21600"/>
                <a:gd name="T5" fmla="*/ 13896047 h 21579"/>
                <a:gd name="T6" fmla="*/ 35311824 w 21600"/>
                <a:gd name="T7" fmla="*/ 20198404 h 21579"/>
                <a:gd name="T8" fmla="*/ 34382990 w 21600"/>
                <a:gd name="T9" fmla="*/ 22043030 h 21579"/>
                <a:gd name="T10" fmla="*/ 32168064 w 21600"/>
                <a:gd name="T11" fmla="*/ 22810325 h 21579"/>
                <a:gd name="T12" fmla="*/ 28818624 w 21600"/>
                <a:gd name="T13" fmla="*/ 20554678 h 21579"/>
                <a:gd name="T14" fmla="*/ 24599628 w 21600"/>
                <a:gd name="T15" fmla="*/ 18549578 h 21579"/>
                <a:gd name="T16" fmla="*/ 19953619 w 21600"/>
                <a:gd name="T17" fmla="*/ 16985836 h 21579"/>
                <a:gd name="T18" fmla="*/ 15316376 w 21600"/>
                <a:gd name="T19" fmla="*/ 16133456 h 21579"/>
                <a:gd name="T20" fmla="*/ 13887391 w 21600"/>
                <a:gd name="T21" fmla="*/ 16815597 h 21579"/>
                <a:gd name="T22" fmla="*/ 13131048 w 21600"/>
                <a:gd name="T23" fmla="*/ 17882013 h 21579"/>
                <a:gd name="T24" fmla="*/ 13089219 w 21600"/>
                <a:gd name="T25" fmla="*/ 19088225 h 21579"/>
                <a:gd name="T26" fmla="*/ 13849027 w 21600"/>
                <a:gd name="T27" fmla="*/ 20198404 h 21579"/>
                <a:gd name="T28" fmla="*/ 13378515 w 21600"/>
                <a:gd name="T29" fmla="*/ 21489771 h 21579"/>
                <a:gd name="T30" fmla="*/ 13796761 w 21600"/>
                <a:gd name="T31" fmla="*/ 22624255 h 21579"/>
                <a:gd name="T32" fmla="*/ 14809254 w 21600"/>
                <a:gd name="T33" fmla="*/ 23673654 h 21579"/>
                <a:gd name="T34" fmla="*/ 16156335 w 21600"/>
                <a:gd name="T35" fmla="*/ 24673188 h 21579"/>
                <a:gd name="T36" fmla="*/ 14736074 w 21600"/>
                <a:gd name="T37" fmla="*/ 25794281 h 21579"/>
                <a:gd name="T38" fmla="*/ 12568195 w 21600"/>
                <a:gd name="T39" fmla="*/ 26229607 h 21579"/>
                <a:gd name="T40" fmla="*/ 10311399 w 21600"/>
                <a:gd name="T41" fmla="*/ 26050860 h 21579"/>
                <a:gd name="T42" fmla="*/ 8579175 w 21600"/>
                <a:gd name="T43" fmla="*/ 25305463 h 21579"/>
                <a:gd name="T44" fmla="*/ 7760130 w 21600"/>
                <a:gd name="T45" fmla="*/ 23171446 h 21579"/>
                <a:gd name="T46" fmla="*/ 7026456 w 21600"/>
                <a:gd name="T47" fmla="*/ 20943800 h 21579"/>
                <a:gd name="T48" fmla="*/ 6740667 w 21600"/>
                <a:gd name="T49" fmla="*/ 18581170 h 21579"/>
                <a:gd name="T50" fmla="*/ 7232093 w 21600"/>
                <a:gd name="T51" fmla="*/ 15994810 h 21579"/>
                <a:gd name="T52" fmla="*/ 3143802 w 21600"/>
                <a:gd name="T53" fmla="*/ 15994810 h 21579"/>
                <a:gd name="T54" fmla="*/ 930588 w 21600"/>
                <a:gd name="T55" fmla="*/ 15227550 h 21579"/>
                <a:gd name="T56" fmla="*/ 0 w 21600"/>
                <a:gd name="T57" fmla="*/ 13364687 h 21579"/>
                <a:gd name="T58" fmla="*/ 0 w 21600"/>
                <a:gd name="T59" fmla="*/ 9452926 h 21579"/>
                <a:gd name="T60" fmla="*/ 916645 w 21600"/>
                <a:gd name="T61" fmla="*/ 7593724 h 21579"/>
                <a:gd name="T62" fmla="*/ 3143802 w 21600"/>
                <a:gd name="T63" fmla="*/ 6815480 h 21579"/>
                <a:gd name="T64" fmla="*/ 13336686 w 21600"/>
                <a:gd name="T65" fmla="*/ 6815480 h 21579"/>
                <a:gd name="T66" fmla="*/ 18341663 w 21600"/>
                <a:gd name="T67" fmla="*/ 6245204 h 21579"/>
                <a:gd name="T68" fmla="*/ 23545307 w 21600"/>
                <a:gd name="T69" fmla="*/ 4710649 h 21579"/>
                <a:gd name="T70" fmla="*/ 28358548 w 21600"/>
                <a:gd name="T71" fmla="*/ 2519478 h 21579"/>
                <a:gd name="T72" fmla="*/ 32168064 w 21600"/>
                <a:gd name="T73" fmla="*/ 0 h 21579"/>
                <a:gd name="T74" fmla="*/ 34382990 w 21600"/>
                <a:gd name="T75" fmla="*/ 770922 h 21579"/>
                <a:gd name="T76" fmla="*/ 35311824 w 21600"/>
                <a:gd name="T77" fmla="*/ 2633785 h 21579"/>
                <a:gd name="T78" fmla="*/ 35311824 w 21600"/>
                <a:gd name="T79" fmla="*/ 8917905 h 21579"/>
                <a:gd name="T80" fmla="*/ 36976087 w 21600"/>
                <a:gd name="T81" fmla="*/ 9814047 h 21579"/>
                <a:gd name="T82" fmla="*/ 37641800 w 21600"/>
                <a:gd name="T83" fmla="*/ 11419145 h 21579"/>
                <a:gd name="T84" fmla="*/ 32168064 w 21600"/>
                <a:gd name="T85" fmla="*/ 3471588 h 21579"/>
                <a:gd name="T86" fmla="*/ 28776795 w 21600"/>
                <a:gd name="T87" fmla="*/ 5413468 h 21579"/>
                <a:gd name="T88" fmla="*/ 24885417 w 21600"/>
                <a:gd name="T89" fmla="*/ 7093957 h 21579"/>
                <a:gd name="T90" fmla="*/ 20699525 w 21600"/>
                <a:gd name="T91" fmla="*/ 8418138 h 21579"/>
                <a:gd name="T92" fmla="*/ 16480488 w 21600"/>
                <a:gd name="T93" fmla="*/ 9246212 h 21579"/>
                <a:gd name="T94" fmla="*/ 16480488 w 21600"/>
                <a:gd name="T95" fmla="*/ 13585976 h 21579"/>
                <a:gd name="T96" fmla="*/ 20699525 w 21600"/>
                <a:gd name="T97" fmla="*/ 14423780 h 21579"/>
                <a:gd name="T98" fmla="*/ 24885417 w 21600"/>
                <a:gd name="T99" fmla="*/ 15755283 h 21579"/>
                <a:gd name="T100" fmla="*/ 28797710 w 21600"/>
                <a:gd name="T101" fmla="*/ 17446687 h 21579"/>
                <a:gd name="T102" fmla="*/ 32168064 w 21600"/>
                <a:gd name="T103" fmla="*/ 19359415 h 21579"/>
                <a:gd name="T104" fmla="*/ 32168064 w 21600"/>
                <a:gd name="T105" fmla="*/ 3471588 h 21579"/>
                <a:gd name="T106" fmla="*/ 32168064 w 21600"/>
                <a:gd name="T107" fmla="*/ 3471588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50" name="Group 47"/>
          <p:cNvGrpSpPr/>
          <p:nvPr/>
        </p:nvGrpSpPr>
        <p:grpSpPr>
          <a:xfrm>
            <a:off x="3673920" y="2858262"/>
            <a:ext cx="1705244" cy="318863"/>
            <a:chOff x="2452007" y="2182004"/>
            <a:chExt cx="1732762" cy="325475"/>
          </a:xfrm>
        </p:grpSpPr>
        <p:sp>
          <p:nvSpPr>
            <p:cNvPr id="51" name="Freeform 25"/>
            <p:cNvSpPr/>
            <p:nvPr/>
          </p:nvSpPr>
          <p:spPr bwMode="auto">
            <a:xfrm>
              <a:off x="2471221" y="2182004"/>
              <a:ext cx="1655906" cy="268415"/>
            </a:xfrm>
            <a:custGeom>
              <a:avLst/>
              <a:gdLst>
                <a:gd name="T0" fmla="*/ 0 w 21600"/>
                <a:gd name="T1" fmla="*/ 2147483647 h 9600"/>
                <a:gd name="T2" fmla="*/ 2147483647 w 21600"/>
                <a:gd name="T3" fmla="*/ 2147483647 h 9600"/>
                <a:gd name="T4" fmla="*/ 0 60000 65536"/>
                <a:gd name="T5" fmla="*/ 0 60000 65536"/>
              </a:gdLst>
              <a:ahLst/>
              <a:cxnLst>
                <a:cxn ang="T4">
                  <a:pos x="T0" y="T1"/>
                </a:cxn>
                <a:cxn ang="T5">
                  <a:pos x="T2" y="T3"/>
                </a:cxn>
              </a:cxnLst>
              <a:rect l="0" t="0" r="r" b="b"/>
              <a:pathLst>
                <a:path w="21600" h="9600">
                  <a:moveTo>
                    <a:pt x="0" y="9600"/>
                  </a:moveTo>
                  <a:cubicBezTo>
                    <a:pt x="0" y="9600"/>
                    <a:pt x="9029" y="-12000"/>
                    <a:pt x="21600" y="9600"/>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52" name="Oval 30"/>
            <p:cNvSpPr/>
            <p:nvPr/>
          </p:nvSpPr>
          <p:spPr bwMode="auto">
            <a:xfrm>
              <a:off x="2452007" y="2386372"/>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53" name="Oval 31"/>
            <p:cNvSpPr/>
            <p:nvPr/>
          </p:nvSpPr>
          <p:spPr bwMode="auto">
            <a:xfrm>
              <a:off x="4091610" y="2414320"/>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54" name="Group 49"/>
          <p:cNvGrpSpPr/>
          <p:nvPr/>
        </p:nvGrpSpPr>
        <p:grpSpPr>
          <a:xfrm>
            <a:off x="3875616" y="3353382"/>
            <a:ext cx="1498964" cy="334834"/>
            <a:chOff x="2656957" y="2687393"/>
            <a:chExt cx="1523154" cy="341778"/>
          </a:xfrm>
        </p:grpSpPr>
        <p:grpSp>
          <p:nvGrpSpPr>
            <p:cNvPr id="55" name="Group 48"/>
            <p:cNvGrpSpPr/>
            <p:nvPr/>
          </p:nvGrpSpPr>
          <p:grpSpPr>
            <a:xfrm>
              <a:off x="2701208" y="2687393"/>
              <a:ext cx="1478903" cy="291123"/>
              <a:chOff x="2701208" y="2687393"/>
              <a:chExt cx="1478903" cy="291123"/>
            </a:xfrm>
          </p:grpSpPr>
          <p:sp>
            <p:nvSpPr>
              <p:cNvPr id="57" name="Freeform 26"/>
              <p:cNvSpPr/>
              <p:nvPr/>
            </p:nvSpPr>
            <p:spPr bwMode="auto">
              <a:xfrm>
                <a:off x="2701208" y="2687393"/>
                <a:ext cx="1473081" cy="291123"/>
              </a:xfrm>
              <a:custGeom>
                <a:avLst/>
                <a:gdLst>
                  <a:gd name="T0" fmla="*/ 0 w 21600"/>
                  <a:gd name="T1" fmla="*/ 2147483647 h 10845"/>
                  <a:gd name="T2" fmla="*/ 2147483647 w 21600"/>
                  <a:gd name="T3" fmla="*/ 2147483647 h 10845"/>
                  <a:gd name="T4" fmla="*/ 0 60000 65536"/>
                  <a:gd name="T5" fmla="*/ 0 60000 65536"/>
                </a:gdLst>
                <a:ahLst/>
                <a:cxnLst>
                  <a:cxn ang="T4">
                    <a:pos x="T0" y="T1"/>
                  </a:cxn>
                  <a:cxn ang="T5">
                    <a:pos x="T2" y="T3"/>
                  </a:cxn>
                </a:cxnLst>
                <a:rect l="0" t="0" r="r" b="b"/>
                <a:pathLst>
                  <a:path w="21600" h="10845">
                    <a:moveTo>
                      <a:pt x="0" y="10845"/>
                    </a:moveTo>
                    <a:cubicBezTo>
                      <a:pt x="0" y="10845"/>
                      <a:pt x="8479" y="-10755"/>
                      <a:pt x="21600" y="7012"/>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58" name="Oval 32"/>
              <p:cNvSpPr/>
              <p:nvPr/>
            </p:nvSpPr>
            <p:spPr bwMode="auto">
              <a:xfrm>
                <a:off x="4086952" y="2810247"/>
                <a:ext cx="93159" cy="93159"/>
              </a:xfrm>
              <a:prstGeom prst="ellipse">
                <a:avLst/>
              </a:prstGeom>
              <a:solidFill>
                <a:schemeClr val="bg1">
                  <a:lumMod val="85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sp>
          <p:nvSpPr>
            <p:cNvPr id="56" name="Oval 33"/>
            <p:cNvSpPr/>
            <p:nvPr/>
          </p:nvSpPr>
          <p:spPr bwMode="auto">
            <a:xfrm>
              <a:off x="2656957" y="2936012"/>
              <a:ext cx="93159" cy="93159"/>
            </a:xfrm>
            <a:prstGeom prst="ellipse">
              <a:avLst/>
            </a:prstGeom>
            <a:solidFill>
              <a:schemeClr val="bg1">
                <a:lumMod val="85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59" name="Group 50"/>
          <p:cNvGrpSpPr/>
          <p:nvPr/>
        </p:nvGrpSpPr>
        <p:grpSpPr>
          <a:xfrm>
            <a:off x="4109399" y="3854779"/>
            <a:ext cx="1246845" cy="403854"/>
            <a:chOff x="2894513" y="3199187"/>
            <a:chExt cx="1266966" cy="412229"/>
          </a:xfrm>
        </p:grpSpPr>
        <p:sp>
          <p:nvSpPr>
            <p:cNvPr id="60" name="Freeform 27"/>
            <p:cNvSpPr/>
            <p:nvPr/>
          </p:nvSpPr>
          <p:spPr bwMode="auto">
            <a:xfrm>
              <a:off x="2948080" y="3199187"/>
              <a:ext cx="1191857" cy="352841"/>
            </a:xfrm>
            <a:custGeom>
              <a:avLst/>
              <a:gdLst>
                <a:gd name="T0" fmla="*/ 0 w 21600"/>
                <a:gd name="T1" fmla="*/ 2147483647 h 13858"/>
                <a:gd name="T2" fmla="*/ 2147483647 w 21600"/>
                <a:gd name="T3" fmla="*/ 2147483647 h 13858"/>
                <a:gd name="T4" fmla="*/ 0 60000 65536"/>
                <a:gd name="T5" fmla="*/ 0 60000 65536"/>
              </a:gdLst>
              <a:ahLst/>
              <a:cxnLst>
                <a:cxn ang="T4">
                  <a:pos x="T0" y="T1"/>
                </a:cxn>
                <a:cxn ang="T5">
                  <a:pos x="T2" y="T3"/>
                </a:cxn>
              </a:cxnLst>
              <a:rect l="0" t="0" r="r" b="b"/>
              <a:pathLst>
                <a:path w="21600" h="13858">
                  <a:moveTo>
                    <a:pt x="0" y="13858"/>
                  </a:moveTo>
                  <a:cubicBezTo>
                    <a:pt x="0" y="13858"/>
                    <a:pt x="7202" y="-7742"/>
                    <a:pt x="21600" y="2992"/>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61" name="Oval 34"/>
            <p:cNvSpPr/>
            <p:nvPr/>
          </p:nvSpPr>
          <p:spPr bwMode="auto">
            <a:xfrm>
              <a:off x="2894513" y="3518257"/>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62" name="Oval 35"/>
            <p:cNvSpPr/>
            <p:nvPr/>
          </p:nvSpPr>
          <p:spPr bwMode="auto">
            <a:xfrm>
              <a:off x="4068320" y="3220148"/>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63" name="Group 51"/>
          <p:cNvGrpSpPr/>
          <p:nvPr/>
        </p:nvGrpSpPr>
        <p:grpSpPr>
          <a:xfrm>
            <a:off x="4324849" y="4297648"/>
            <a:ext cx="1031397" cy="490332"/>
            <a:chOff x="3113438" y="3651239"/>
            <a:chExt cx="1048041" cy="500501"/>
          </a:xfrm>
        </p:grpSpPr>
        <p:sp>
          <p:nvSpPr>
            <p:cNvPr id="64" name="Freeform 28"/>
            <p:cNvSpPr/>
            <p:nvPr/>
          </p:nvSpPr>
          <p:spPr bwMode="auto">
            <a:xfrm>
              <a:off x="3163511" y="3678957"/>
              <a:ext cx="973514" cy="416306"/>
            </a:xfrm>
            <a:custGeom>
              <a:avLst/>
              <a:gdLst>
                <a:gd name="T0" fmla="*/ 0 w 21600"/>
                <a:gd name="T1" fmla="*/ 2147483647 h 17258"/>
                <a:gd name="T2" fmla="*/ 2147483647 w 21600"/>
                <a:gd name="T3" fmla="*/ 1459504296 h 17258"/>
                <a:gd name="T4" fmla="*/ 0 60000 65536"/>
                <a:gd name="T5" fmla="*/ 0 60000 65536"/>
              </a:gdLst>
              <a:ahLst/>
              <a:cxnLst>
                <a:cxn ang="T4">
                  <a:pos x="T0" y="T1"/>
                </a:cxn>
                <a:cxn ang="T5">
                  <a:pos x="T2" y="T3"/>
                </a:cxn>
              </a:cxnLst>
              <a:rect l="0" t="0" r="r" b="b"/>
              <a:pathLst>
                <a:path w="21600" h="17258">
                  <a:moveTo>
                    <a:pt x="0" y="17258"/>
                  </a:moveTo>
                  <a:cubicBezTo>
                    <a:pt x="0" y="17258"/>
                    <a:pt x="5818" y="-4342"/>
                    <a:pt x="21600" y="788"/>
                  </a:cubicBezTo>
                </a:path>
              </a:pathLst>
            </a:custGeom>
            <a:noFill/>
            <a:ln w="38100" cap="flat">
              <a:solidFill>
                <a:schemeClr val="bg1">
                  <a:lumMod val="85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65" name="Oval 36"/>
            <p:cNvSpPr/>
            <p:nvPr/>
          </p:nvSpPr>
          <p:spPr bwMode="auto">
            <a:xfrm>
              <a:off x="4068320" y="3651239"/>
              <a:ext cx="93159" cy="93159"/>
            </a:xfrm>
            <a:prstGeom prst="ellipse">
              <a:avLst/>
            </a:prstGeom>
            <a:solidFill>
              <a:schemeClr val="bg1">
                <a:lumMod val="85000"/>
              </a:schemeClr>
            </a:solidFill>
            <a:ln>
              <a:solidFill>
                <a:schemeClr val="bg1">
                  <a:lumMod val="85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66" name="Oval 37"/>
            <p:cNvSpPr/>
            <p:nvPr/>
          </p:nvSpPr>
          <p:spPr bwMode="auto">
            <a:xfrm>
              <a:off x="3113438" y="4058581"/>
              <a:ext cx="93159" cy="93159"/>
            </a:xfrm>
            <a:prstGeom prst="ellipse">
              <a:avLst/>
            </a:prstGeom>
            <a:solidFill>
              <a:schemeClr val="bg1">
                <a:lumMod val="85000"/>
              </a:schemeClr>
            </a:solidFill>
            <a:ln>
              <a:solidFill>
                <a:schemeClr val="bg1">
                  <a:lumMod val="85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67" name="Group 52"/>
          <p:cNvGrpSpPr/>
          <p:nvPr/>
        </p:nvGrpSpPr>
        <p:grpSpPr>
          <a:xfrm>
            <a:off x="4558633" y="4669333"/>
            <a:ext cx="793029" cy="625176"/>
            <a:chOff x="3350994" y="4030633"/>
            <a:chExt cx="805827" cy="638141"/>
          </a:xfrm>
        </p:grpSpPr>
        <p:sp>
          <p:nvSpPr>
            <p:cNvPr id="68" name="Freeform 29"/>
            <p:cNvSpPr/>
            <p:nvPr/>
          </p:nvSpPr>
          <p:spPr bwMode="auto">
            <a:xfrm>
              <a:off x="3398738" y="4075466"/>
              <a:ext cx="728389" cy="546728"/>
            </a:xfrm>
            <a:custGeom>
              <a:avLst/>
              <a:gdLst>
                <a:gd name="T0" fmla="*/ 0 w 21600"/>
                <a:gd name="T1" fmla="*/ 2147483647 h 21600"/>
                <a:gd name="T2" fmla="*/ 2147483647 w 21600"/>
                <a:gd name="T3" fmla="*/ 0 h 21600"/>
                <a:gd name="T4" fmla="*/ 0 60000 65536"/>
                <a:gd name="T5" fmla="*/ 0 60000 65536"/>
              </a:gdLst>
              <a:ahLst/>
              <a:cxnLst>
                <a:cxn ang="T4">
                  <a:pos x="T0" y="T1"/>
                </a:cxn>
                <a:cxn ang="T5">
                  <a:pos x="T2" y="T3"/>
                </a:cxn>
              </a:cxnLst>
              <a:rect l="0" t="0" r="r" b="b"/>
              <a:pathLst>
                <a:path w="21600" h="21600">
                  <a:moveTo>
                    <a:pt x="0" y="21600"/>
                  </a:moveTo>
                  <a:cubicBezTo>
                    <a:pt x="0" y="21600"/>
                    <a:pt x="3117" y="2089"/>
                    <a:pt x="21600" y="0"/>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69" name="Oval 38"/>
            <p:cNvSpPr/>
            <p:nvPr/>
          </p:nvSpPr>
          <p:spPr bwMode="auto">
            <a:xfrm>
              <a:off x="3350994" y="4575615"/>
              <a:ext cx="93159" cy="93159"/>
            </a:xfrm>
            <a:prstGeom prst="ellipse">
              <a:avLst/>
            </a:prstGeom>
            <a:solidFill>
              <a:schemeClr val="tx1">
                <a:lumMod val="40000"/>
                <a:lumOff val="60000"/>
              </a:schemeClr>
            </a:solidFill>
            <a:ln>
              <a:solidFill>
                <a:schemeClr val="bg2"/>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70" name="Oval 39"/>
            <p:cNvSpPr/>
            <p:nvPr/>
          </p:nvSpPr>
          <p:spPr bwMode="auto">
            <a:xfrm>
              <a:off x="4063662" y="4030633"/>
              <a:ext cx="93159" cy="93159"/>
            </a:xfrm>
            <a:prstGeom prst="ellipse">
              <a:avLst/>
            </a:prstGeom>
            <a:solidFill>
              <a:schemeClr val="tx1">
                <a:lumMod val="40000"/>
                <a:lumOff val="60000"/>
              </a:schemeClr>
            </a:solidFill>
            <a:ln>
              <a:solidFill>
                <a:srgbClr val="00B0F0"/>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aphicFrame>
        <p:nvGraphicFramePr>
          <p:cNvPr id="71" name="图表 43"/>
          <p:cNvGraphicFramePr/>
          <p:nvPr>
            <p:extLst>
              <p:ext uri="{D42A27DB-BD31-4B8C-83A1-F6EECF244321}">
                <p14:modId xmlns:p14="http://schemas.microsoft.com/office/powerpoint/2010/main" val="2256859723"/>
              </p:ext>
            </p:extLst>
          </p:nvPr>
        </p:nvGraphicFramePr>
        <p:xfrm>
          <a:off x="5351660" y="2626103"/>
          <a:ext cx="4263920" cy="2577140"/>
        </p:xfrm>
        <a:graphic>
          <a:graphicData uri="http://schemas.openxmlformats.org/drawingml/2006/chart">
            <c:chart xmlns:c="http://schemas.openxmlformats.org/drawingml/2006/chart" xmlns:r="http://schemas.openxmlformats.org/officeDocument/2006/relationships" r:id="rId3"/>
          </a:graphicData>
        </a:graphic>
      </p:graphicFrame>
      <p:grpSp>
        <p:nvGrpSpPr>
          <p:cNvPr id="72" name="组合 3"/>
          <p:cNvGrpSpPr/>
          <p:nvPr/>
        </p:nvGrpSpPr>
        <p:grpSpPr>
          <a:xfrm>
            <a:off x="1480354" y="1468028"/>
            <a:ext cx="7888779" cy="921266"/>
            <a:chOff x="5054599" y="1342008"/>
            <a:chExt cx="3392426" cy="940371"/>
          </a:xfrm>
        </p:grpSpPr>
        <p:sp>
          <p:nvSpPr>
            <p:cNvPr id="73" name="TextBox 72"/>
            <p:cNvSpPr txBox="1"/>
            <p:nvPr/>
          </p:nvSpPr>
          <p:spPr>
            <a:xfrm>
              <a:off x="5054600" y="1342008"/>
              <a:ext cx="542650" cy="31416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dirty="0">
                  <a:solidFill>
                    <a:srgbClr val="00A4E3"/>
                  </a:solidFill>
                </a:rPr>
                <a:t>点击添加标题</a:t>
              </a:r>
              <a:endParaRPr lang="en-US" altLang="zh-CN" dirty="0">
                <a:solidFill>
                  <a:srgbClr val="00A4E3"/>
                </a:solidFill>
              </a:endParaRPr>
            </a:p>
          </p:txBody>
        </p:sp>
        <p:sp>
          <p:nvSpPr>
            <p:cNvPr id="74" name="矩形 35"/>
            <p:cNvSpPr/>
            <p:nvPr/>
          </p:nvSpPr>
          <p:spPr>
            <a:xfrm>
              <a:off x="5054599" y="1650919"/>
              <a:ext cx="3392426"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a:p>
              <a:pPr algn="just">
                <a:lnSpc>
                  <a:spcPct val="114000"/>
                </a:lnSpc>
              </a:pPr>
              <a:endParaRPr lang="zh-CN" altLang="en-US" sz="100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75" name="平行四边形 74"/>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平行四边形 75"/>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平行四边形 76"/>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平行四边形 77"/>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9" name="直接连接符 78"/>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0"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81" name="Group 7"/>
          <p:cNvGrpSpPr>
            <a:grpSpLocks/>
          </p:cNvGrpSpPr>
          <p:nvPr/>
        </p:nvGrpSpPr>
        <p:grpSpPr bwMode="auto">
          <a:xfrm>
            <a:off x="1439884" y="901884"/>
            <a:ext cx="216018" cy="113981"/>
            <a:chOff x="0" y="0"/>
            <a:chExt cx="1041399" cy="549275"/>
          </a:xfrm>
          <a:solidFill>
            <a:srgbClr val="133E73"/>
          </a:solidFill>
        </p:grpSpPr>
        <p:sp>
          <p:nvSpPr>
            <p:cNvPr id="82"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8499">
        <p:fade/>
      </p:transition>
    </mc:Choice>
    <mc:Fallback xmlns="">
      <p:transition spd="med" advTm="8499">
        <p:fade/>
      </p:transition>
    </mc:Fallback>
  </mc:AlternateContent>
  <p:extLst>
    <p:ext uri="{E180D4A7-C9FB-4DFB-919C-405C955672EB}">
      <p14:showEvtLst xmlns:p14="http://schemas.microsoft.com/office/powerpoint/2010/main">
        <p14:playEvt time="1315" objId="85"/>
        <p14:stopEvt time="2081" objId="85"/>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4"/>
          <p:cNvGrpSpPr>
            <a:grpSpLocks noChangeAspect="1"/>
          </p:cNvGrpSpPr>
          <p:nvPr/>
        </p:nvGrpSpPr>
        <p:grpSpPr bwMode="auto">
          <a:xfrm>
            <a:off x="4281171" y="2667024"/>
            <a:ext cx="2974816" cy="2300003"/>
            <a:chOff x="2329" y="786"/>
            <a:chExt cx="3022" cy="2347"/>
          </a:xfrm>
        </p:grpSpPr>
        <p:sp>
          <p:nvSpPr>
            <p:cNvPr id="105" name="Freeform 5"/>
            <p:cNvSpPr/>
            <p:nvPr/>
          </p:nvSpPr>
          <p:spPr bwMode="auto">
            <a:xfrm>
              <a:off x="3462" y="1393"/>
              <a:ext cx="387"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1" fmla="*/ 0 w 10000"/>
                <a:gd name="connsiteY0-2" fmla="*/ 5342 h 6013"/>
                <a:gd name="connsiteX1-3" fmla="*/ 0 w 10000"/>
                <a:gd name="connsiteY1-4" fmla="*/ 5342 h 6013"/>
                <a:gd name="connsiteX2-5" fmla="*/ 5000 w 10000"/>
                <a:gd name="connsiteY2-6" fmla="*/ 6013 h 6013"/>
                <a:gd name="connsiteX3-7" fmla="*/ 5000 w 10000"/>
                <a:gd name="connsiteY3-8" fmla="*/ 6013 h 6013"/>
                <a:gd name="connsiteX4-9" fmla="*/ 10000 w 10000"/>
                <a:gd name="connsiteY4-10" fmla="*/ 5342 h 6013"/>
                <a:gd name="connsiteX5-11" fmla="*/ 10000 w 10000"/>
                <a:gd name="connsiteY5-12" fmla="*/ 5342 h 6013"/>
                <a:gd name="connsiteX6-13" fmla="*/ 10000 w 10000"/>
                <a:gd name="connsiteY6-14" fmla="*/ 0 h 6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6"/>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rgbClr val="0070C0"/>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7"/>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rgbClr val="00AEEF"/>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8"/>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rgbClr val="0070C0"/>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9"/>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rgbClr val="00AEEF"/>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grpSp>
      <p:sp>
        <p:nvSpPr>
          <p:cNvPr id="110" name="Text Placeholder 7"/>
          <p:cNvSpPr txBox="1">
            <a:spLocks noChangeArrowheads="1"/>
          </p:cNvSpPr>
          <p:nvPr/>
        </p:nvSpPr>
        <p:spPr bwMode="auto">
          <a:xfrm>
            <a:off x="3233262" y="2105022"/>
            <a:ext cx="95789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algn="r" eaLnBrk="1" hangingPunct="1">
              <a:lnSpc>
                <a:spcPct val="120000"/>
              </a:lnSpc>
              <a:buFont typeface="Arial" pitchFamily="34" charset="0"/>
              <a:buNone/>
            </a:pPr>
            <a:r>
              <a:rPr lang="zh-CN" altLang="en-US" sz="1000" b="1" dirty="0">
                <a:solidFill>
                  <a:srgbClr val="00A4E3"/>
                </a:solidFill>
                <a:latin typeface="Arial" pitchFamily="34" charset="0"/>
                <a:ea typeface="微软雅黑" pitchFamily="34" charset="-122"/>
                <a:sym typeface="Arial" pitchFamily="34" charset="0"/>
              </a:rPr>
              <a:t>请替换文字内容</a:t>
            </a:r>
            <a:endParaRPr lang="es-ES_tradnl" altLang="en-US" sz="1000" b="1" dirty="0">
              <a:solidFill>
                <a:srgbClr val="00A4E3"/>
              </a:solidFill>
              <a:latin typeface="Arial" pitchFamily="34" charset="0"/>
              <a:ea typeface="微软雅黑" pitchFamily="34" charset="-122"/>
              <a:sym typeface="Arial" pitchFamily="34" charset="0"/>
            </a:endParaRPr>
          </a:p>
        </p:txBody>
      </p:sp>
      <p:sp>
        <p:nvSpPr>
          <p:cNvPr id="111" name="Text Placeholder 2"/>
          <p:cNvSpPr txBox="1">
            <a:spLocks noChangeArrowheads="1"/>
          </p:cNvSpPr>
          <p:nvPr/>
        </p:nvSpPr>
        <p:spPr bwMode="auto">
          <a:xfrm>
            <a:off x="2527620" y="2422530"/>
            <a:ext cx="1663541" cy="43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12" name="Rounded Rectangle 11"/>
          <p:cNvSpPr>
            <a:spLocks noChangeAspect="1"/>
          </p:cNvSpPr>
          <p:nvPr/>
        </p:nvSpPr>
        <p:spPr>
          <a:xfrm>
            <a:off x="4332289" y="2217866"/>
            <a:ext cx="531178" cy="529919"/>
          </a:xfrm>
          <a:prstGeom prst="roundRect">
            <a:avLst>
              <a:gd name="adj" fmla="val 0"/>
            </a:avLst>
          </a:prstGeom>
          <a:solidFill>
            <a:srgbClr val="00AE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 Placeholder 7"/>
          <p:cNvSpPr txBox="1"/>
          <p:nvPr/>
        </p:nvSpPr>
        <p:spPr>
          <a:xfrm>
            <a:off x="4374517" y="2285349"/>
            <a:ext cx="430053" cy="352910"/>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01</a:t>
            </a:r>
          </a:p>
        </p:txBody>
      </p:sp>
      <p:sp>
        <p:nvSpPr>
          <p:cNvPr id="114" name="Text Placeholder 7"/>
          <p:cNvSpPr txBox="1">
            <a:spLocks noChangeArrowheads="1"/>
          </p:cNvSpPr>
          <p:nvPr/>
        </p:nvSpPr>
        <p:spPr bwMode="auto">
          <a:xfrm>
            <a:off x="7472681" y="2105022"/>
            <a:ext cx="112791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eaLnBrk="1" hangingPunct="1">
              <a:lnSpc>
                <a:spcPct val="120000"/>
              </a:lnSpc>
              <a:buFont typeface="Arial" pitchFamily="34" charset="0"/>
              <a:buNone/>
            </a:pPr>
            <a:r>
              <a:rPr lang="zh-CN" altLang="en-US" sz="1000">
                <a:solidFill>
                  <a:srgbClr val="00A4E3"/>
                </a:solidFill>
                <a:latin typeface="Arial" pitchFamily="34" charset="0"/>
                <a:ea typeface="微软雅黑" pitchFamily="34" charset="-122"/>
                <a:sym typeface="Arial" pitchFamily="34" charset="0"/>
              </a:rPr>
              <a:t>请替换文字内容</a:t>
            </a:r>
            <a:endParaRPr lang="es-ES_tradnl" altLang="en-US" sz="1000">
              <a:solidFill>
                <a:srgbClr val="00A4E3"/>
              </a:solidFill>
              <a:latin typeface="Arial" pitchFamily="34" charset="0"/>
              <a:ea typeface="微软雅黑" pitchFamily="34" charset="-122"/>
              <a:sym typeface="Arial" pitchFamily="34" charset="0"/>
            </a:endParaRPr>
          </a:p>
        </p:txBody>
      </p:sp>
      <p:sp>
        <p:nvSpPr>
          <p:cNvPr id="115" name="Text Placeholder 2"/>
          <p:cNvSpPr txBox="1">
            <a:spLocks noChangeArrowheads="1"/>
          </p:cNvSpPr>
          <p:nvPr/>
        </p:nvSpPr>
        <p:spPr bwMode="auto">
          <a:xfrm>
            <a:off x="7472681" y="2422531"/>
            <a:ext cx="1685766" cy="42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16" name="Rounded Rectangle 23"/>
          <p:cNvSpPr>
            <a:spLocks noChangeAspect="1"/>
          </p:cNvSpPr>
          <p:nvPr/>
        </p:nvSpPr>
        <p:spPr>
          <a:xfrm>
            <a:off x="6841491" y="2217866"/>
            <a:ext cx="531178" cy="529919"/>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Text Placeholder 7"/>
          <p:cNvSpPr txBox="1"/>
          <p:nvPr/>
        </p:nvSpPr>
        <p:spPr>
          <a:xfrm>
            <a:off x="6883720" y="2285349"/>
            <a:ext cx="430053" cy="352910"/>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02</a:t>
            </a:r>
          </a:p>
        </p:txBody>
      </p:sp>
      <p:sp>
        <p:nvSpPr>
          <p:cNvPr id="118" name="Text Placeholder 7"/>
          <p:cNvSpPr txBox="1">
            <a:spLocks noChangeArrowheads="1"/>
          </p:cNvSpPr>
          <p:nvPr/>
        </p:nvSpPr>
        <p:spPr bwMode="auto">
          <a:xfrm>
            <a:off x="3233262" y="4161638"/>
            <a:ext cx="95789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algn="r" eaLnBrk="1" hangingPunct="1">
              <a:lnSpc>
                <a:spcPct val="120000"/>
              </a:lnSpc>
              <a:buFont typeface="Arial" pitchFamily="34" charset="0"/>
              <a:buNone/>
            </a:pPr>
            <a:r>
              <a:rPr lang="zh-CN" altLang="en-US" sz="1000" b="1">
                <a:solidFill>
                  <a:srgbClr val="00A4E3"/>
                </a:solidFill>
                <a:latin typeface="Arial" pitchFamily="34" charset="0"/>
                <a:ea typeface="微软雅黑" pitchFamily="34" charset="-122"/>
                <a:sym typeface="Arial" pitchFamily="34" charset="0"/>
              </a:rPr>
              <a:t>请替换文字内容</a:t>
            </a:r>
            <a:endParaRPr lang="es-ES_tradnl" altLang="en-US" sz="1000" b="1">
              <a:solidFill>
                <a:srgbClr val="00A4E3"/>
              </a:solidFill>
              <a:latin typeface="Arial" pitchFamily="34" charset="0"/>
              <a:ea typeface="微软雅黑" pitchFamily="34" charset="-122"/>
              <a:sym typeface="Arial" pitchFamily="34" charset="0"/>
            </a:endParaRPr>
          </a:p>
        </p:txBody>
      </p:sp>
      <p:sp>
        <p:nvSpPr>
          <p:cNvPr id="119" name="Text Placeholder 2"/>
          <p:cNvSpPr txBox="1">
            <a:spLocks noChangeArrowheads="1"/>
          </p:cNvSpPr>
          <p:nvPr/>
        </p:nvSpPr>
        <p:spPr bwMode="auto">
          <a:xfrm>
            <a:off x="2527620" y="4479146"/>
            <a:ext cx="1663541" cy="43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20" name="Rounded Rectangle 27"/>
          <p:cNvSpPr>
            <a:spLocks noChangeAspect="1"/>
          </p:cNvSpPr>
          <p:nvPr/>
        </p:nvSpPr>
        <p:spPr>
          <a:xfrm>
            <a:off x="4295617" y="4274481"/>
            <a:ext cx="531178" cy="529918"/>
          </a:xfrm>
          <a:prstGeom prst="roundRect">
            <a:avLst>
              <a:gd name="adj" fmla="val 0"/>
            </a:avLst>
          </a:prstGeom>
          <a:solidFill>
            <a:srgbClr val="00AE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Text Placeholder 7"/>
          <p:cNvSpPr txBox="1"/>
          <p:nvPr/>
        </p:nvSpPr>
        <p:spPr>
          <a:xfrm>
            <a:off x="4338957" y="4341966"/>
            <a:ext cx="430053" cy="352911"/>
          </a:xfrm>
          <a:prstGeom prst="rect">
            <a:avLst/>
          </a:prstGeom>
          <a:solidFill>
            <a:srgbClr val="00AEEF"/>
          </a:solidFill>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03</a:t>
            </a:r>
          </a:p>
        </p:txBody>
      </p:sp>
      <p:sp>
        <p:nvSpPr>
          <p:cNvPr id="122" name="Text Placeholder 7"/>
          <p:cNvSpPr txBox="1">
            <a:spLocks noChangeArrowheads="1"/>
          </p:cNvSpPr>
          <p:nvPr/>
        </p:nvSpPr>
        <p:spPr bwMode="auto">
          <a:xfrm>
            <a:off x="7468236" y="4161638"/>
            <a:ext cx="112791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eaLnBrk="1" hangingPunct="1">
              <a:lnSpc>
                <a:spcPct val="120000"/>
              </a:lnSpc>
              <a:buFont typeface="Arial" pitchFamily="34" charset="0"/>
              <a:buNone/>
            </a:pPr>
            <a:r>
              <a:rPr lang="zh-CN" altLang="en-US" sz="1000">
                <a:solidFill>
                  <a:srgbClr val="00A4E3"/>
                </a:solidFill>
                <a:latin typeface="Arial" pitchFamily="34" charset="0"/>
                <a:ea typeface="微软雅黑" pitchFamily="34" charset="-122"/>
                <a:sym typeface="Arial" pitchFamily="34" charset="0"/>
              </a:rPr>
              <a:t>请替换文字内容</a:t>
            </a:r>
            <a:endParaRPr lang="es-ES_tradnl" altLang="en-US" sz="1000">
              <a:solidFill>
                <a:srgbClr val="00A4E3"/>
              </a:solidFill>
              <a:latin typeface="Arial" pitchFamily="34" charset="0"/>
              <a:ea typeface="微软雅黑" pitchFamily="34" charset="-122"/>
              <a:sym typeface="Arial" pitchFamily="34" charset="0"/>
            </a:endParaRPr>
          </a:p>
        </p:txBody>
      </p:sp>
      <p:sp>
        <p:nvSpPr>
          <p:cNvPr id="123" name="Text Placeholder 2"/>
          <p:cNvSpPr txBox="1">
            <a:spLocks noChangeArrowheads="1"/>
          </p:cNvSpPr>
          <p:nvPr/>
        </p:nvSpPr>
        <p:spPr bwMode="auto">
          <a:xfrm>
            <a:off x="7468236" y="4479148"/>
            <a:ext cx="1686878" cy="42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24" name="Rounded Rectangle 16"/>
          <p:cNvSpPr>
            <a:spLocks noChangeAspect="1"/>
          </p:cNvSpPr>
          <p:nvPr/>
        </p:nvSpPr>
        <p:spPr>
          <a:xfrm>
            <a:off x="6841491" y="4274481"/>
            <a:ext cx="531178" cy="529918"/>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Text Placeholder 7"/>
          <p:cNvSpPr txBox="1"/>
          <p:nvPr/>
        </p:nvSpPr>
        <p:spPr>
          <a:xfrm>
            <a:off x="6883720" y="4341966"/>
            <a:ext cx="430053" cy="352911"/>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04</a:t>
            </a:r>
          </a:p>
        </p:txBody>
      </p:sp>
      <p:sp>
        <p:nvSpPr>
          <p:cNvPr id="24" name="平行四边形 23"/>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9"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30" name="Group 7"/>
          <p:cNvGrpSpPr>
            <a:grpSpLocks/>
          </p:cNvGrpSpPr>
          <p:nvPr/>
        </p:nvGrpSpPr>
        <p:grpSpPr bwMode="auto">
          <a:xfrm>
            <a:off x="1439884" y="901884"/>
            <a:ext cx="216018" cy="113981"/>
            <a:chOff x="0" y="0"/>
            <a:chExt cx="1041399" cy="549275"/>
          </a:xfrm>
          <a:solidFill>
            <a:srgbClr val="133E73"/>
          </a:solidFill>
        </p:grpSpPr>
        <p:sp>
          <p:nvSpPr>
            <p:cNvPr id="31"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5018">
        <p:fade/>
      </p:transition>
    </mc:Choice>
    <mc:Fallback xmlns="">
      <p:transition spd="med" advTm="5018">
        <p:fade/>
      </p:transition>
    </mc:Fallback>
  </mc:AlternateContent>
  <p:extLst>
    <p:ext uri="{E180D4A7-C9FB-4DFB-919C-405C955672EB}">
      <p14:showEvtLst xmlns:p14="http://schemas.microsoft.com/office/powerpoint/2010/main">
        <p14:playEvt time="1315" objId="34"/>
        <p14:stopEvt time="2060" objId="34"/>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1"/>
          <p:cNvGrpSpPr>
            <a:grpSpLocks/>
          </p:cNvGrpSpPr>
          <p:nvPr/>
        </p:nvGrpSpPr>
        <p:grpSpPr bwMode="auto">
          <a:xfrm>
            <a:off x="4667887" y="2324070"/>
            <a:ext cx="2164715" cy="2152864"/>
            <a:chOff x="0" y="0"/>
            <a:chExt cx="6753151" cy="6746917"/>
          </a:xfrm>
          <a:solidFill>
            <a:srgbClr val="0070C0"/>
          </a:solidFill>
        </p:grpSpPr>
        <p:sp>
          <p:nvSpPr>
            <p:cNvPr id="67" name="AutoShape 2"/>
            <p:cNvSpPr/>
            <p:nvPr/>
          </p:nvSpPr>
          <p:spPr bwMode="auto">
            <a:xfrm>
              <a:off x="0" y="0"/>
              <a:ext cx="6753151" cy="6746917"/>
            </a:xfrm>
            <a:custGeom>
              <a:avLst/>
              <a:gdLst>
                <a:gd name="T0" fmla="*/ 3376405 w 19777"/>
                <a:gd name="T1" fmla="*/ 3680572 h 19739"/>
                <a:gd name="T2" fmla="*/ 3376405 w 19777"/>
                <a:gd name="T3" fmla="*/ 3680572 h 19739"/>
                <a:gd name="T4" fmla="*/ 3376405 w 19777"/>
                <a:gd name="T5" fmla="*/ 3680572 h 19739"/>
                <a:gd name="T6" fmla="*/ 3376405 w 19777"/>
                <a:gd name="T7" fmla="*/ 3680572 h 197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77" h="19739">
                  <a:moveTo>
                    <a:pt x="17933" y="-1"/>
                  </a:moveTo>
                  <a:lnTo>
                    <a:pt x="15856" y="2079"/>
                  </a:lnTo>
                  <a:cubicBezTo>
                    <a:pt x="11992" y="-899"/>
                    <a:pt x="6427" y="-621"/>
                    <a:pt x="2885" y="2921"/>
                  </a:cubicBezTo>
                  <a:cubicBezTo>
                    <a:pt x="-962" y="6768"/>
                    <a:pt x="-962" y="13006"/>
                    <a:pt x="2885" y="16853"/>
                  </a:cubicBezTo>
                  <a:cubicBezTo>
                    <a:pt x="6733" y="20700"/>
                    <a:pt x="12971" y="20701"/>
                    <a:pt x="16819" y="16853"/>
                  </a:cubicBezTo>
                  <a:cubicBezTo>
                    <a:pt x="20348" y="13324"/>
                    <a:pt x="20637" y="7786"/>
                    <a:pt x="17693" y="3924"/>
                  </a:cubicBezTo>
                  <a:lnTo>
                    <a:pt x="19777" y="1836"/>
                  </a:lnTo>
                  <a:lnTo>
                    <a:pt x="19694" y="76"/>
                  </a:lnTo>
                  <a:lnTo>
                    <a:pt x="17933" y="-1"/>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68" name="AutoShape 3"/>
            <p:cNvSpPr/>
            <p:nvPr/>
          </p:nvSpPr>
          <p:spPr bwMode="auto">
            <a:xfrm>
              <a:off x="246135" y="256563"/>
              <a:ext cx="6250479" cy="6251127"/>
            </a:xfrm>
            <a:custGeom>
              <a:avLst/>
              <a:gdLst>
                <a:gd name="T0" fmla="*/ 3125594 w 19679"/>
                <a:gd name="T1" fmla="*/ 3430938 h 19679"/>
                <a:gd name="T2" fmla="*/ 3125594 w 19679"/>
                <a:gd name="T3" fmla="*/ 3430938 h 19679"/>
                <a:gd name="T4" fmla="*/ 3125594 w 19679"/>
                <a:gd name="T5" fmla="*/ 3430938 h 19679"/>
                <a:gd name="T6" fmla="*/ 3125594 w 19679"/>
                <a:gd name="T7" fmla="*/ 34309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69" name="Line 4"/>
            <p:cNvSpPr>
              <a:spLocks noChangeShapeType="1"/>
            </p:cNvSpPr>
            <p:nvPr/>
          </p:nvSpPr>
          <p:spPr bwMode="auto">
            <a:xfrm flipH="1">
              <a:off x="5525936" y="346707"/>
              <a:ext cx="870143" cy="870236"/>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Group 5"/>
          <p:cNvGrpSpPr>
            <a:grpSpLocks/>
          </p:cNvGrpSpPr>
          <p:nvPr/>
        </p:nvGrpSpPr>
        <p:grpSpPr bwMode="auto">
          <a:xfrm>
            <a:off x="4834575" y="2494440"/>
            <a:ext cx="2438083" cy="1816548"/>
            <a:chOff x="-1" y="0"/>
            <a:chExt cx="7608239" cy="5691704"/>
          </a:xfrm>
          <a:solidFill>
            <a:srgbClr val="00AEEF"/>
          </a:solidFill>
        </p:grpSpPr>
        <p:sp>
          <p:nvSpPr>
            <p:cNvPr id="71" name="AutoShape 6"/>
            <p:cNvSpPr/>
            <p:nvPr/>
          </p:nvSpPr>
          <p:spPr bwMode="auto">
            <a:xfrm>
              <a:off x="-1" y="0"/>
              <a:ext cx="7608239" cy="5691704"/>
            </a:xfrm>
            <a:custGeom>
              <a:avLst/>
              <a:gdLst>
                <a:gd name="T0" fmla="*/ 3804119 w 20840"/>
                <a:gd name="T1" fmla="*/ 2845714 h 20595"/>
                <a:gd name="T2" fmla="*/ 3804119 w 20840"/>
                <a:gd name="T3" fmla="*/ 2845714 h 20595"/>
                <a:gd name="T4" fmla="*/ 3804119 w 20840"/>
                <a:gd name="T5" fmla="*/ 2845714 h 20595"/>
                <a:gd name="T6" fmla="*/ 3804119 w 20840"/>
                <a:gd name="T7" fmla="*/ 2845714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40" h="20595">
                  <a:moveTo>
                    <a:pt x="7788" y="0"/>
                  </a:moveTo>
                  <a:cubicBezTo>
                    <a:pt x="5795" y="0"/>
                    <a:pt x="3802" y="1004"/>
                    <a:pt x="2281" y="3015"/>
                  </a:cubicBezTo>
                  <a:cubicBezTo>
                    <a:pt x="-760" y="7037"/>
                    <a:pt x="-760" y="13557"/>
                    <a:pt x="2281" y="17578"/>
                  </a:cubicBezTo>
                  <a:cubicBezTo>
                    <a:pt x="5322" y="21600"/>
                    <a:pt x="10254" y="21599"/>
                    <a:pt x="13295" y="17578"/>
                  </a:cubicBezTo>
                  <a:cubicBezTo>
                    <a:pt x="14526" y="15951"/>
                    <a:pt x="15257" y="13915"/>
                    <a:pt x="15492" y="11801"/>
                  </a:cubicBezTo>
                  <a:lnTo>
                    <a:pt x="19726" y="11801"/>
                  </a:lnTo>
                  <a:lnTo>
                    <a:pt x="20839" y="10192"/>
                  </a:lnTo>
                  <a:lnTo>
                    <a:pt x="19726" y="8584"/>
                  </a:lnTo>
                  <a:lnTo>
                    <a:pt x="15466" y="8584"/>
                  </a:lnTo>
                  <a:cubicBezTo>
                    <a:pt x="15207" y="6545"/>
                    <a:pt x="14485" y="4589"/>
                    <a:pt x="13295" y="3015"/>
                  </a:cubicBezTo>
                  <a:cubicBezTo>
                    <a:pt x="11774" y="1004"/>
                    <a:pt x="9781" y="0"/>
                    <a:pt x="7788"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2" name="AutoShape 7"/>
            <p:cNvSpPr/>
            <p:nvPr/>
          </p:nvSpPr>
          <p:spPr bwMode="auto">
            <a:xfrm>
              <a:off x="201128" y="221845"/>
              <a:ext cx="5260573" cy="5258415"/>
            </a:xfrm>
            <a:custGeom>
              <a:avLst/>
              <a:gdLst>
                <a:gd name="T0" fmla="*/ 2629091 w 19679"/>
                <a:gd name="T1" fmla="*/ 2885787 h 19679"/>
                <a:gd name="T2" fmla="*/ 2629091 w 19679"/>
                <a:gd name="T3" fmla="*/ 2885787 h 19679"/>
                <a:gd name="T4" fmla="*/ 2629091 w 19679"/>
                <a:gd name="T5" fmla="*/ 2885787 h 19679"/>
                <a:gd name="T6" fmla="*/ 2629091 w 19679"/>
                <a:gd name="T7" fmla="*/ 28857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3" name="Line 8"/>
            <p:cNvSpPr>
              <a:spLocks noChangeShapeType="1"/>
            </p:cNvSpPr>
            <p:nvPr/>
          </p:nvSpPr>
          <p:spPr bwMode="auto">
            <a:xfrm flipH="1" flipV="1">
              <a:off x="5420088" y="2807722"/>
              <a:ext cx="1595164" cy="0"/>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Group 9"/>
          <p:cNvGrpSpPr>
            <a:grpSpLocks/>
          </p:cNvGrpSpPr>
          <p:nvPr/>
        </p:nvGrpSpPr>
        <p:grpSpPr bwMode="auto">
          <a:xfrm>
            <a:off x="4981259" y="2641580"/>
            <a:ext cx="1848008" cy="1916115"/>
            <a:chOff x="0" y="0"/>
            <a:chExt cx="5763342" cy="6005116"/>
          </a:xfrm>
          <a:solidFill>
            <a:srgbClr val="0070C0"/>
          </a:solidFill>
        </p:grpSpPr>
        <p:sp>
          <p:nvSpPr>
            <p:cNvPr id="75" name="AutoShape 10"/>
            <p:cNvSpPr/>
            <p:nvPr/>
          </p:nvSpPr>
          <p:spPr bwMode="auto">
            <a:xfrm>
              <a:off x="0" y="0"/>
              <a:ext cx="5763342" cy="6005116"/>
            </a:xfrm>
            <a:custGeom>
              <a:avLst/>
              <a:gdLst>
                <a:gd name="T0" fmla="*/ 2881532 w 20761"/>
                <a:gd name="T1" fmla="*/ 3002558 h 21600"/>
                <a:gd name="T2" fmla="*/ 2881532 w 20761"/>
                <a:gd name="T3" fmla="*/ 3002558 h 21600"/>
                <a:gd name="T4" fmla="*/ 2881532 w 20761"/>
                <a:gd name="T5" fmla="*/ 3002558 h 21600"/>
                <a:gd name="T6" fmla="*/ 2881532 w 20761"/>
                <a:gd name="T7" fmla="*/ 30025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61" h="21600">
                  <a:moveTo>
                    <a:pt x="8590" y="0"/>
                  </a:moveTo>
                  <a:cubicBezTo>
                    <a:pt x="6391" y="0"/>
                    <a:pt x="4192" y="837"/>
                    <a:pt x="2515" y="2513"/>
                  </a:cubicBezTo>
                  <a:cubicBezTo>
                    <a:pt x="-839" y="5866"/>
                    <a:pt x="-839" y="11302"/>
                    <a:pt x="2515" y="14655"/>
                  </a:cubicBezTo>
                  <a:cubicBezTo>
                    <a:pt x="5245" y="17383"/>
                    <a:pt x="9356" y="17890"/>
                    <a:pt x="12600" y="16178"/>
                  </a:cubicBezTo>
                  <a:lnTo>
                    <a:pt x="18602" y="21600"/>
                  </a:lnTo>
                  <a:lnTo>
                    <a:pt x="20761" y="21395"/>
                  </a:lnTo>
                  <a:lnTo>
                    <a:pt x="20750" y="19230"/>
                  </a:lnTo>
                  <a:lnTo>
                    <a:pt x="15123" y="14145"/>
                  </a:lnTo>
                  <a:cubicBezTo>
                    <a:pt x="18003" y="10772"/>
                    <a:pt x="17854" y="5703"/>
                    <a:pt x="14663" y="2513"/>
                  </a:cubicBezTo>
                  <a:cubicBezTo>
                    <a:pt x="12986" y="837"/>
                    <a:pt x="10788" y="0"/>
                    <a:pt x="859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6" name="AutoShape 11"/>
            <p:cNvSpPr/>
            <p:nvPr/>
          </p:nvSpPr>
          <p:spPr bwMode="auto">
            <a:xfrm>
              <a:off x="180213" y="225364"/>
              <a:ext cx="4384021" cy="4382487"/>
            </a:xfrm>
            <a:custGeom>
              <a:avLst/>
              <a:gdLst>
                <a:gd name="T0" fmla="*/ 2190911 w 19679"/>
                <a:gd name="T1" fmla="*/ 2405316 h 19679"/>
                <a:gd name="T2" fmla="*/ 2190911 w 19679"/>
                <a:gd name="T3" fmla="*/ 2405316 h 19679"/>
                <a:gd name="T4" fmla="*/ 2190911 w 19679"/>
                <a:gd name="T5" fmla="*/ 2405316 h 19679"/>
                <a:gd name="T6" fmla="*/ 2190911 w 19679"/>
                <a:gd name="T7" fmla="*/ 24053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7" name="Line 12"/>
            <p:cNvSpPr>
              <a:spLocks noChangeShapeType="1"/>
            </p:cNvSpPr>
            <p:nvPr/>
          </p:nvSpPr>
          <p:spPr bwMode="auto">
            <a:xfrm flipH="1" flipV="1">
              <a:off x="3735949" y="4101646"/>
              <a:ext cx="1580327" cy="1407666"/>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Group 13"/>
          <p:cNvGrpSpPr>
            <a:grpSpLocks/>
          </p:cNvGrpSpPr>
          <p:nvPr/>
        </p:nvGrpSpPr>
        <p:grpSpPr bwMode="auto">
          <a:xfrm>
            <a:off x="4677887" y="2787611"/>
            <a:ext cx="1719104" cy="1768977"/>
            <a:chOff x="0" y="0"/>
            <a:chExt cx="5362063" cy="5542360"/>
          </a:xfrm>
          <a:solidFill>
            <a:srgbClr val="00AEEF"/>
          </a:solidFill>
        </p:grpSpPr>
        <p:sp>
          <p:nvSpPr>
            <p:cNvPr id="79" name="AutoShape 14"/>
            <p:cNvSpPr/>
            <p:nvPr/>
          </p:nvSpPr>
          <p:spPr bwMode="auto">
            <a:xfrm>
              <a:off x="0" y="0"/>
              <a:ext cx="5362063" cy="5542360"/>
            </a:xfrm>
            <a:custGeom>
              <a:avLst/>
              <a:gdLst>
                <a:gd name="T0" fmla="*/ 2680903 w 20853"/>
                <a:gd name="T1" fmla="*/ 2771180 h 21600"/>
                <a:gd name="T2" fmla="*/ 2680903 w 20853"/>
                <a:gd name="T3" fmla="*/ 2771180 h 21600"/>
                <a:gd name="T4" fmla="*/ 2680903 w 20853"/>
                <a:gd name="T5" fmla="*/ 2771180 h 21600"/>
                <a:gd name="T6" fmla="*/ 2680903 w 20853"/>
                <a:gd name="T7" fmla="*/ 27711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3" h="21600">
                  <a:moveTo>
                    <a:pt x="13197" y="0"/>
                  </a:moveTo>
                  <a:cubicBezTo>
                    <a:pt x="11238" y="0"/>
                    <a:pt x="9279" y="749"/>
                    <a:pt x="7784" y="2248"/>
                  </a:cubicBezTo>
                  <a:cubicBezTo>
                    <a:pt x="5095" y="4946"/>
                    <a:pt x="4835" y="9149"/>
                    <a:pt x="6985" y="12149"/>
                  </a:cubicBezTo>
                  <a:lnTo>
                    <a:pt x="0" y="19149"/>
                  </a:lnTo>
                  <a:lnTo>
                    <a:pt x="104" y="21493"/>
                  </a:lnTo>
                  <a:lnTo>
                    <a:pt x="2444" y="21600"/>
                  </a:lnTo>
                  <a:lnTo>
                    <a:pt x="9583" y="14446"/>
                  </a:lnTo>
                  <a:cubicBezTo>
                    <a:pt x="12480" y="16005"/>
                    <a:pt x="16165" y="15560"/>
                    <a:pt x="18610" y="13108"/>
                  </a:cubicBezTo>
                  <a:cubicBezTo>
                    <a:pt x="21599" y="10109"/>
                    <a:pt x="21599" y="5247"/>
                    <a:pt x="18610" y="2248"/>
                  </a:cubicBezTo>
                  <a:cubicBezTo>
                    <a:pt x="17115" y="749"/>
                    <a:pt x="15156" y="0"/>
                    <a:pt x="13197"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0" name="AutoShape 15"/>
            <p:cNvSpPr/>
            <p:nvPr/>
          </p:nvSpPr>
          <p:spPr bwMode="auto">
            <a:xfrm>
              <a:off x="1611739" y="194104"/>
              <a:ext cx="3535425" cy="3535465"/>
            </a:xfrm>
            <a:custGeom>
              <a:avLst/>
              <a:gdLst>
                <a:gd name="T0" fmla="*/ 1767947 w 19679"/>
                <a:gd name="T1" fmla="*/ 1940691 h 19679"/>
                <a:gd name="T2" fmla="*/ 1767947 w 19679"/>
                <a:gd name="T3" fmla="*/ 1940691 h 19679"/>
                <a:gd name="T4" fmla="*/ 1767947 w 19679"/>
                <a:gd name="T5" fmla="*/ 1940691 h 19679"/>
                <a:gd name="T6" fmla="*/ 1767947 w 19679"/>
                <a:gd name="T7" fmla="*/ 194069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1" name="Line 16"/>
            <p:cNvSpPr>
              <a:spLocks noChangeShapeType="1"/>
            </p:cNvSpPr>
            <p:nvPr/>
          </p:nvSpPr>
          <p:spPr bwMode="auto">
            <a:xfrm flipV="1">
              <a:off x="370874" y="3272038"/>
              <a:ext cx="1906357" cy="1906378"/>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17"/>
          <p:cNvGrpSpPr>
            <a:grpSpLocks/>
          </p:cNvGrpSpPr>
          <p:nvPr/>
        </p:nvGrpSpPr>
        <p:grpSpPr bwMode="auto">
          <a:xfrm>
            <a:off x="4228942" y="2938068"/>
            <a:ext cx="2018030" cy="958058"/>
            <a:chOff x="0" y="-1"/>
            <a:chExt cx="6292395" cy="3002312"/>
          </a:xfrm>
          <a:solidFill>
            <a:srgbClr val="0070C0"/>
          </a:solidFill>
        </p:grpSpPr>
        <p:sp>
          <p:nvSpPr>
            <p:cNvPr id="83" name="AutoShape 18"/>
            <p:cNvSpPr/>
            <p:nvPr/>
          </p:nvSpPr>
          <p:spPr bwMode="auto">
            <a:xfrm>
              <a:off x="0" y="-1"/>
              <a:ext cx="6292395" cy="3002312"/>
            </a:xfrm>
            <a:custGeom>
              <a:avLst/>
              <a:gdLst>
                <a:gd name="T0" fmla="*/ 3146048 w 21109"/>
                <a:gd name="T1" fmla="*/ 1501083 h 20595"/>
                <a:gd name="T2" fmla="*/ 3146048 w 21109"/>
                <a:gd name="T3" fmla="*/ 1501083 h 20595"/>
                <a:gd name="T4" fmla="*/ 3146048 w 21109"/>
                <a:gd name="T5" fmla="*/ 1501083 h 20595"/>
                <a:gd name="T6" fmla="*/ 3146048 w 21109"/>
                <a:gd name="T7" fmla="*/ 1501083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9" h="20595">
                  <a:moveTo>
                    <a:pt x="16077" y="0"/>
                  </a:moveTo>
                  <a:cubicBezTo>
                    <a:pt x="14790" y="0"/>
                    <a:pt x="13502" y="1005"/>
                    <a:pt x="12520" y="3016"/>
                  </a:cubicBezTo>
                  <a:cubicBezTo>
                    <a:pt x="11895" y="4295"/>
                    <a:pt x="11470" y="5826"/>
                    <a:pt x="11243" y="7451"/>
                  </a:cubicBezTo>
                  <a:lnTo>
                    <a:pt x="1363" y="7451"/>
                  </a:lnTo>
                  <a:lnTo>
                    <a:pt x="0" y="10500"/>
                  </a:lnTo>
                  <a:lnTo>
                    <a:pt x="1363" y="13549"/>
                  </a:lnTo>
                  <a:lnTo>
                    <a:pt x="11308" y="13549"/>
                  </a:lnTo>
                  <a:cubicBezTo>
                    <a:pt x="11547" y="15021"/>
                    <a:pt x="11947" y="16407"/>
                    <a:pt x="12520" y="17578"/>
                  </a:cubicBezTo>
                  <a:cubicBezTo>
                    <a:pt x="14485" y="21599"/>
                    <a:pt x="17670" y="21599"/>
                    <a:pt x="19635" y="17578"/>
                  </a:cubicBezTo>
                  <a:cubicBezTo>
                    <a:pt x="21599" y="13557"/>
                    <a:pt x="21600" y="7037"/>
                    <a:pt x="19635" y="3016"/>
                  </a:cubicBezTo>
                  <a:cubicBezTo>
                    <a:pt x="18652" y="1005"/>
                    <a:pt x="17365" y="0"/>
                    <a:pt x="16077"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4" name="AutoShape 19"/>
            <p:cNvSpPr/>
            <p:nvPr/>
          </p:nvSpPr>
          <p:spPr bwMode="auto">
            <a:xfrm>
              <a:off x="3561995" y="263481"/>
              <a:ext cx="2480922" cy="2482281"/>
            </a:xfrm>
            <a:custGeom>
              <a:avLst/>
              <a:gdLst>
                <a:gd name="T0" fmla="*/ 1240478 w 19679"/>
                <a:gd name="T1" fmla="*/ 1361896 h 19679"/>
                <a:gd name="T2" fmla="*/ 1240478 w 19679"/>
                <a:gd name="T3" fmla="*/ 1361896 h 19679"/>
                <a:gd name="T4" fmla="*/ 1240478 w 19679"/>
                <a:gd name="T5" fmla="*/ 1361896 h 19679"/>
                <a:gd name="T6" fmla="*/ 1240478 w 19679"/>
                <a:gd name="T7" fmla="*/ 136189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5" name="Line 20"/>
            <p:cNvSpPr>
              <a:spLocks noChangeShapeType="1"/>
            </p:cNvSpPr>
            <p:nvPr/>
          </p:nvSpPr>
          <p:spPr bwMode="auto">
            <a:xfrm>
              <a:off x="540536" y="1521955"/>
              <a:ext cx="3132338" cy="0"/>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21"/>
          <p:cNvGrpSpPr>
            <a:grpSpLocks/>
          </p:cNvGrpSpPr>
          <p:nvPr/>
        </p:nvGrpSpPr>
        <p:grpSpPr bwMode="auto">
          <a:xfrm>
            <a:off x="4677888" y="2321857"/>
            <a:ext cx="1421289" cy="1426024"/>
            <a:chOff x="0" y="0"/>
            <a:chExt cx="4433297" cy="4470884"/>
          </a:xfrm>
          <a:solidFill>
            <a:srgbClr val="00AEEF"/>
          </a:solidFill>
        </p:grpSpPr>
        <p:sp>
          <p:nvSpPr>
            <p:cNvPr id="87" name="AutoShape 22"/>
            <p:cNvSpPr/>
            <p:nvPr/>
          </p:nvSpPr>
          <p:spPr bwMode="auto">
            <a:xfrm>
              <a:off x="0" y="0"/>
              <a:ext cx="4433297" cy="4470884"/>
            </a:xfrm>
            <a:custGeom>
              <a:avLst/>
              <a:gdLst>
                <a:gd name="T0" fmla="*/ 2216544 w 21117"/>
                <a:gd name="T1" fmla="*/ 2235336 h 21121"/>
                <a:gd name="T2" fmla="*/ 2216544 w 21117"/>
                <a:gd name="T3" fmla="*/ 2235336 h 21121"/>
                <a:gd name="T4" fmla="*/ 2216544 w 21117"/>
                <a:gd name="T5" fmla="*/ 2235336 h 21121"/>
                <a:gd name="T6" fmla="*/ 2216544 w 21117"/>
                <a:gd name="T7" fmla="*/ 2235336 h 21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17" h="21121">
                  <a:moveTo>
                    <a:pt x="2994" y="0"/>
                  </a:moveTo>
                  <a:lnTo>
                    <a:pt x="128" y="127"/>
                  </a:lnTo>
                  <a:lnTo>
                    <a:pt x="0" y="2969"/>
                  </a:lnTo>
                  <a:lnTo>
                    <a:pt x="11559" y="14434"/>
                  </a:lnTo>
                  <a:cubicBezTo>
                    <a:pt x="10874" y="16192"/>
                    <a:pt x="11241" y="18263"/>
                    <a:pt x="12671" y="19682"/>
                  </a:cubicBezTo>
                  <a:cubicBezTo>
                    <a:pt x="14603" y="21600"/>
                    <a:pt x="17735" y="21599"/>
                    <a:pt x="19667" y="19682"/>
                  </a:cubicBezTo>
                  <a:cubicBezTo>
                    <a:pt x="21600" y="17764"/>
                    <a:pt x="21599" y="14653"/>
                    <a:pt x="19667" y="12735"/>
                  </a:cubicBezTo>
                  <a:cubicBezTo>
                    <a:pt x="18305" y="11383"/>
                    <a:pt x="16347" y="10989"/>
                    <a:pt x="14633" y="11543"/>
                  </a:cubicBezTo>
                  <a:lnTo>
                    <a:pt x="2994" y="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8" name="AutoShape 23"/>
            <p:cNvSpPr/>
            <p:nvPr/>
          </p:nvSpPr>
          <p:spPr bwMode="auto">
            <a:xfrm>
              <a:off x="2772976" y="2837224"/>
              <a:ext cx="1195847" cy="1196630"/>
            </a:xfrm>
            <a:custGeom>
              <a:avLst/>
              <a:gdLst>
                <a:gd name="T0" fmla="*/ 598377 w 19679"/>
                <a:gd name="T1" fmla="*/ 656981 h 19679"/>
                <a:gd name="T2" fmla="*/ 598377 w 19679"/>
                <a:gd name="T3" fmla="*/ 656981 h 19679"/>
                <a:gd name="T4" fmla="*/ 598377 w 19679"/>
                <a:gd name="T5" fmla="*/ 656981 h 19679"/>
                <a:gd name="T6" fmla="*/ 598377 w 19679"/>
                <a:gd name="T7" fmla="*/ 65698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9" name="Line 24"/>
            <p:cNvSpPr>
              <a:spLocks noChangeShapeType="1"/>
            </p:cNvSpPr>
            <p:nvPr/>
          </p:nvSpPr>
          <p:spPr bwMode="auto">
            <a:xfrm flipH="1" flipV="1">
              <a:off x="429811" y="447436"/>
              <a:ext cx="2963620" cy="2962090"/>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0" name="AutoShape 29"/>
          <p:cNvSpPr/>
          <p:nvPr/>
        </p:nvSpPr>
        <p:spPr bwMode="auto">
          <a:xfrm>
            <a:off x="7175977" y="2501079"/>
            <a:ext cx="1354058" cy="3053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AutoShape 30"/>
          <p:cNvSpPr/>
          <p:nvPr/>
        </p:nvSpPr>
        <p:spPr bwMode="auto">
          <a:xfrm>
            <a:off x="7171533" y="2319645"/>
            <a:ext cx="832327" cy="163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AutoShape 31"/>
          <p:cNvSpPr/>
          <p:nvPr/>
        </p:nvSpPr>
        <p:spPr bwMode="auto">
          <a:xfrm>
            <a:off x="6998178" y="2345091"/>
            <a:ext cx="137795"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3" name="AutoShape 32"/>
          <p:cNvSpPr/>
          <p:nvPr/>
        </p:nvSpPr>
        <p:spPr bwMode="auto">
          <a:xfrm>
            <a:off x="7521576" y="3481261"/>
            <a:ext cx="1354057" cy="3064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AutoShape 33"/>
          <p:cNvSpPr/>
          <p:nvPr/>
        </p:nvSpPr>
        <p:spPr bwMode="auto">
          <a:xfrm>
            <a:off x="7517131" y="3300935"/>
            <a:ext cx="832326" cy="1626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AutoShape 34"/>
          <p:cNvSpPr/>
          <p:nvPr/>
        </p:nvSpPr>
        <p:spPr bwMode="auto">
          <a:xfrm>
            <a:off x="7343777" y="3326380"/>
            <a:ext cx="137795" cy="13718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6" name="AutoShape 35"/>
          <p:cNvSpPr/>
          <p:nvPr/>
        </p:nvSpPr>
        <p:spPr bwMode="auto">
          <a:xfrm>
            <a:off x="7070409" y="4484679"/>
            <a:ext cx="1354057" cy="3053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AutoShape 36"/>
          <p:cNvSpPr/>
          <p:nvPr/>
        </p:nvSpPr>
        <p:spPr bwMode="auto">
          <a:xfrm>
            <a:off x="7064852" y="4304351"/>
            <a:ext cx="833438" cy="1626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AutoShape 37"/>
          <p:cNvSpPr/>
          <p:nvPr/>
        </p:nvSpPr>
        <p:spPr bwMode="auto">
          <a:xfrm>
            <a:off x="6891498" y="4329797"/>
            <a:ext cx="137795" cy="13718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1300" noProof="1">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9" name="AutoShape 38"/>
          <p:cNvSpPr/>
          <p:nvPr/>
        </p:nvSpPr>
        <p:spPr bwMode="auto">
          <a:xfrm>
            <a:off x="3024017" y="4524506"/>
            <a:ext cx="1334943" cy="265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AutoShape 39"/>
          <p:cNvSpPr/>
          <p:nvPr/>
        </p:nvSpPr>
        <p:spPr bwMode="auto">
          <a:xfrm>
            <a:off x="3493296" y="4343072"/>
            <a:ext cx="861219" cy="1416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AutoShape 40"/>
          <p:cNvSpPr/>
          <p:nvPr/>
        </p:nvSpPr>
        <p:spPr bwMode="auto">
          <a:xfrm>
            <a:off x="4413410" y="4368516"/>
            <a:ext cx="138907" cy="1382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02" name="AutoShape 41"/>
          <p:cNvSpPr/>
          <p:nvPr/>
        </p:nvSpPr>
        <p:spPr bwMode="auto">
          <a:xfrm>
            <a:off x="2634762" y="3516664"/>
            <a:ext cx="1336371" cy="265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AutoShape 42"/>
          <p:cNvSpPr/>
          <p:nvPr/>
        </p:nvSpPr>
        <p:spPr bwMode="auto">
          <a:xfrm>
            <a:off x="3105469" y="3335230"/>
            <a:ext cx="861218" cy="1416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AutoShape 43"/>
          <p:cNvSpPr/>
          <p:nvPr/>
        </p:nvSpPr>
        <p:spPr bwMode="auto">
          <a:xfrm>
            <a:off x="4008915" y="3360676"/>
            <a:ext cx="138907"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05" name="AutoShape 44"/>
          <p:cNvSpPr/>
          <p:nvPr/>
        </p:nvSpPr>
        <p:spPr bwMode="auto">
          <a:xfrm>
            <a:off x="3025922" y="2505504"/>
            <a:ext cx="1336371" cy="265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AutoShape 45"/>
          <p:cNvSpPr/>
          <p:nvPr/>
        </p:nvSpPr>
        <p:spPr bwMode="auto">
          <a:xfrm>
            <a:off x="3497740" y="2324070"/>
            <a:ext cx="865664" cy="1416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AutoShape 46"/>
          <p:cNvSpPr/>
          <p:nvPr/>
        </p:nvSpPr>
        <p:spPr bwMode="auto">
          <a:xfrm>
            <a:off x="4416745" y="2349516"/>
            <a:ext cx="137795"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4" name="平行四边形 43"/>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平行四边形 45"/>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9"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50" name="Group 7"/>
          <p:cNvGrpSpPr>
            <a:grpSpLocks/>
          </p:cNvGrpSpPr>
          <p:nvPr/>
        </p:nvGrpSpPr>
        <p:grpSpPr bwMode="auto">
          <a:xfrm>
            <a:off x="1439884" y="901884"/>
            <a:ext cx="216018" cy="113981"/>
            <a:chOff x="0" y="0"/>
            <a:chExt cx="1041399" cy="549275"/>
          </a:xfrm>
          <a:solidFill>
            <a:srgbClr val="133E73"/>
          </a:solidFill>
        </p:grpSpPr>
        <p:sp>
          <p:nvSpPr>
            <p:cNvPr id="51"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17020">
        <p:fade/>
      </p:transition>
    </mc:Choice>
    <mc:Fallback xmlns="">
      <p:transition spd="med" advTm="17020">
        <p:fade/>
      </p:transition>
    </mc:Fallback>
  </mc:AlternateContent>
  <p:extLst>
    <p:ext uri="{E180D4A7-C9FB-4DFB-919C-405C955672EB}">
      <p14:showEvtLst xmlns:p14="http://schemas.microsoft.com/office/powerpoint/2010/main">
        <p14:playEvt time="1316" objId="54"/>
        <p14:stopEvt time="2065" objId="54"/>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3"/>
          <p:cNvSpPr txBox="1">
            <a:spLocks noChangeArrowheads="1"/>
          </p:cNvSpPr>
          <p:nvPr/>
        </p:nvSpPr>
        <p:spPr bwMode="auto">
          <a:xfrm>
            <a:off x="2776260" y="2283901"/>
            <a:ext cx="599523" cy="704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pPr>
            <a:r>
              <a:rPr lang="en-US" altLang="en-US" sz="4200" b="1" dirty="0">
                <a:solidFill>
                  <a:srgbClr val="00A4E3"/>
                </a:solidFill>
                <a:latin typeface="Arial" pitchFamily="34" charset="0"/>
                <a:ea typeface="微软雅黑" pitchFamily="34" charset="-122"/>
                <a:sym typeface="Arial" pitchFamily="34" charset="0"/>
              </a:rPr>
              <a:t>01</a:t>
            </a:r>
          </a:p>
        </p:txBody>
      </p:sp>
      <p:sp>
        <p:nvSpPr>
          <p:cNvPr id="42" name="Text Placeholder 3"/>
          <p:cNvSpPr txBox="1">
            <a:spLocks noChangeArrowheads="1"/>
          </p:cNvSpPr>
          <p:nvPr/>
        </p:nvSpPr>
        <p:spPr bwMode="auto">
          <a:xfrm>
            <a:off x="4819849" y="2283901"/>
            <a:ext cx="599523" cy="704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pPr>
            <a:r>
              <a:rPr lang="en-US" altLang="en-US" sz="4200" b="1">
                <a:solidFill>
                  <a:srgbClr val="00A4E3"/>
                </a:solidFill>
                <a:latin typeface="Arial" pitchFamily="34" charset="0"/>
                <a:ea typeface="微软雅黑" pitchFamily="34" charset="-122"/>
                <a:sym typeface="Arial" pitchFamily="34" charset="0"/>
              </a:rPr>
              <a:t>02</a:t>
            </a:r>
          </a:p>
        </p:txBody>
      </p:sp>
      <p:sp>
        <p:nvSpPr>
          <p:cNvPr id="43" name="Text Placeholder 3"/>
          <p:cNvSpPr txBox="1"/>
          <p:nvPr/>
        </p:nvSpPr>
        <p:spPr>
          <a:xfrm>
            <a:off x="6949004" y="2283901"/>
            <a:ext cx="599523" cy="70429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44" name="Freeform 11"/>
          <p:cNvSpPr>
            <a:spLocks noEditPoints="1" noChangeArrowheads="1"/>
          </p:cNvSpPr>
          <p:nvPr/>
        </p:nvSpPr>
        <p:spPr bwMode="auto">
          <a:xfrm>
            <a:off x="4797902" y="2879434"/>
            <a:ext cx="643414" cy="589659"/>
          </a:xfrm>
          <a:custGeom>
            <a:avLst/>
            <a:gdLst>
              <a:gd name="T0" fmla="*/ 919163 w 102"/>
              <a:gd name="T1" fmla="*/ 378062 h 94"/>
              <a:gd name="T2" fmla="*/ 919163 w 102"/>
              <a:gd name="T3" fmla="*/ 369060 h 94"/>
              <a:gd name="T4" fmla="*/ 919163 w 102"/>
              <a:gd name="T5" fmla="*/ 369060 h 94"/>
              <a:gd name="T6" fmla="*/ 919163 w 102"/>
              <a:gd name="T7" fmla="*/ 369060 h 94"/>
              <a:gd name="T8" fmla="*/ 774981 w 102"/>
              <a:gd name="T9" fmla="*/ 315051 h 94"/>
              <a:gd name="T10" fmla="*/ 901140 w 102"/>
              <a:gd name="T11" fmla="*/ 117019 h 94"/>
              <a:gd name="T12" fmla="*/ 892129 w 102"/>
              <a:gd name="T13" fmla="*/ 36006 h 94"/>
              <a:gd name="T14" fmla="*/ 874106 w 102"/>
              <a:gd name="T15" fmla="*/ 18003 h 94"/>
              <a:gd name="T16" fmla="*/ 793003 w 102"/>
              <a:gd name="T17" fmla="*/ 27004 h 94"/>
              <a:gd name="T18" fmla="*/ 513650 w 102"/>
              <a:gd name="T19" fmla="*/ 288047 h 94"/>
              <a:gd name="T20" fmla="*/ 459581 w 102"/>
              <a:gd name="T21" fmla="*/ 288047 h 94"/>
              <a:gd name="T22" fmla="*/ 0 w 102"/>
              <a:gd name="T23" fmla="*/ 369060 h 94"/>
              <a:gd name="T24" fmla="*/ 0 w 102"/>
              <a:gd name="T25" fmla="*/ 369060 h 94"/>
              <a:gd name="T26" fmla="*/ 0 w 102"/>
              <a:gd name="T27" fmla="*/ 369060 h 94"/>
              <a:gd name="T28" fmla="*/ 0 w 102"/>
              <a:gd name="T29" fmla="*/ 378062 h 94"/>
              <a:gd name="T30" fmla="*/ 0 w 102"/>
              <a:gd name="T31" fmla="*/ 378062 h 94"/>
              <a:gd name="T32" fmla="*/ 0 w 102"/>
              <a:gd name="T33" fmla="*/ 378062 h 94"/>
              <a:gd name="T34" fmla="*/ 459581 w 102"/>
              <a:gd name="T35" fmla="*/ 846138 h 94"/>
              <a:gd name="T36" fmla="*/ 919163 w 102"/>
              <a:gd name="T37" fmla="*/ 378062 h 94"/>
              <a:gd name="T38" fmla="*/ 919163 w 102"/>
              <a:gd name="T39" fmla="*/ 378062 h 94"/>
              <a:gd name="T40" fmla="*/ 919163 w 102"/>
              <a:gd name="T41" fmla="*/ 378062 h 94"/>
              <a:gd name="T42" fmla="*/ 765969 w 102"/>
              <a:gd name="T43" fmla="*/ 90015 h 94"/>
              <a:gd name="T44" fmla="*/ 793003 w 102"/>
              <a:gd name="T45" fmla="*/ 117019 h 94"/>
              <a:gd name="T46" fmla="*/ 765969 w 102"/>
              <a:gd name="T47" fmla="*/ 135022 h 94"/>
              <a:gd name="T48" fmla="*/ 747946 w 102"/>
              <a:gd name="T49" fmla="*/ 117019 h 94"/>
              <a:gd name="T50" fmla="*/ 765969 w 102"/>
              <a:gd name="T51" fmla="*/ 90015 h 94"/>
              <a:gd name="T52" fmla="*/ 711901 w 102"/>
              <a:gd name="T53" fmla="*/ 144023 h 94"/>
              <a:gd name="T54" fmla="*/ 729924 w 102"/>
              <a:gd name="T55" fmla="*/ 144023 h 94"/>
              <a:gd name="T56" fmla="*/ 729924 w 102"/>
              <a:gd name="T57" fmla="*/ 162026 h 94"/>
              <a:gd name="T58" fmla="*/ 540684 w 102"/>
              <a:gd name="T59" fmla="*/ 360059 h 94"/>
              <a:gd name="T60" fmla="*/ 522661 w 102"/>
              <a:gd name="T61" fmla="*/ 369060 h 94"/>
              <a:gd name="T62" fmla="*/ 513650 w 102"/>
              <a:gd name="T63" fmla="*/ 360059 h 94"/>
              <a:gd name="T64" fmla="*/ 513650 w 102"/>
              <a:gd name="T65" fmla="*/ 342056 h 94"/>
              <a:gd name="T66" fmla="*/ 711901 w 102"/>
              <a:gd name="T67" fmla="*/ 144023 h 94"/>
              <a:gd name="T68" fmla="*/ 459581 w 102"/>
              <a:gd name="T69" fmla="*/ 459075 h 94"/>
              <a:gd name="T70" fmla="*/ 81103 w 102"/>
              <a:gd name="T71" fmla="*/ 396065 h 94"/>
              <a:gd name="T72" fmla="*/ 459581 w 102"/>
              <a:gd name="T73" fmla="*/ 333054 h 94"/>
              <a:gd name="T74" fmla="*/ 468593 w 102"/>
              <a:gd name="T75" fmla="*/ 333054 h 94"/>
              <a:gd name="T76" fmla="*/ 378479 w 102"/>
              <a:gd name="T77" fmla="*/ 423069 h 94"/>
              <a:gd name="T78" fmla="*/ 711901 w 102"/>
              <a:gd name="T79" fmla="*/ 414068 h 94"/>
              <a:gd name="T80" fmla="*/ 747946 w 102"/>
              <a:gd name="T81" fmla="*/ 351057 h 94"/>
              <a:gd name="T82" fmla="*/ 838060 w 102"/>
              <a:gd name="T83" fmla="*/ 396065 h 94"/>
              <a:gd name="T84" fmla="*/ 459581 w 102"/>
              <a:gd name="T85" fmla="*/ 459075 h 94"/>
              <a:gd name="T86" fmla="*/ 459581 w 102"/>
              <a:gd name="T87" fmla="*/ 459075 h 94"/>
              <a:gd name="T88" fmla="*/ 459581 w 102"/>
              <a:gd name="T89" fmla="*/ 459075 h 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2" h="94">
                <a:moveTo>
                  <a:pt x="102" y="42"/>
                </a:moveTo>
                <a:cubicBezTo>
                  <a:pt x="102" y="42"/>
                  <a:pt x="102" y="42"/>
                  <a:pt x="102" y="41"/>
                </a:cubicBezTo>
                <a:cubicBezTo>
                  <a:pt x="102" y="41"/>
                  <a:pt x="102" y="41"/>
                  <a:pt x="102" y="41"/>
                </a:cubicBezTo>
                <a:cubicBezTo>
                  <a:pt x="102" y="41"/>
                  <a:pt x="102" y="41"/>
                  <a:pt x="102" y="41"/>
                </a:cubicBezTo>
                <a:cubicBezTo>
                  <a:pt x="101" y="39"/>
                  <a:pt x="95" y="37"/>
                  <a:pt x="86" y="35"/>
                </a:cubicBezTo>
                <a:cubicBezTo>
                  <a:pt x="100" y="13"/>
                  <a:pt x="100" y="13"/>
                  <a:pt x="100" y="13"/>
                </a:cubicBezTo>
                <a:cubicBezTo>
                  <a:pt x="102" y="10"/>
                  <a:pt x="101" y="6"/>
                  <a:pt x="99" y="4"/>
                </a:cubicBezTo>
                <a:cubicBezTo>
                  <a:pt x="97" y="2"/>
                  <a:pt x="97" y="2"/>
                  <a:pt x="97" y="2"/>
                </a:cubicBezTo>
                <a:cubicBezTo>
                  <a:pt x="94" y="0"/>
                  <a:pt x="90" y="1"/>
                  <a:pt x="88" y="3"/>
                </a:cubicBezTo>
                <a:cubicBezTo>
                  <a:pt x="57" y="32"/>
                  <a:pt x="57" y="32"/>
                  <a:pt x="57" y="32"/>
                </a:cubicBezTo>
                <a:cubicBezTo>
                  <a:pt x="55" y="32"/>
                  <a:pt x="53" y="32"/>
                  <a:pt x="51" y="32"/>
                </a:cubicBezTo>
                <a:cubicBezTo>
                  <a:pt x="24" y="32"/>
                  <a:pt x="2" y="36"/>
                  <a:pt x="0" y="41"/>
                </a:cubicBezTo>
                <a:cubicBezTo>
                  <a:pt x="0" y="41"/>
                  <a:pt x="0" y="41"/>
                  <a:pt x="0" y="41"/>
                </a:cubicBezTo>
                <a:cubicBezTo>
                  <a:pt x="0" y="41"/>
                  <a:pt x="0" y="41"/>
                  <a:pt x="0" y="41"/>
                </a:cubicBezTo>
                <a:cubicBezTo>
                  <a:pt x="0" y="42"/>
                  <a:pt x="0" y="42"/>
                  <a:pt x="0" y="42"/>
                </a:cubicBezTo>
                <a:cubicBezTo>
                  <a:pt x="0" y="42"/>
                  <a:pt x="0" y="42"/>
                  <a:pt x="0" y="42"/>
                </a:cubicBezTo>
                <a:cubicBezTo>
                  <a:pt x="0" y="42"/>
                  <a:pt x="0" y="42"/>
                  <a:pt x="0" y="42"/>
                </a:cubicBezTo>
                <a:cubicBezTo>
                  <a:pt x="0" y="71"/>
                  <a:pt x="23" y="94"/>
                  <a:pt x="51" y="94"/>
                </a:cubicBezTo>
                <a:cubicBezTo>
                  <a:pt x="79" y="94"/>
                  <a:pt x="102" y="70"/>
                  <a:pt x="102" y="42"/>
                </a:cubicBezTo>
                <a:cubicBezTo>
                  <a:pt x="102" y="42"/>
                  <a:pt x="102" y="42"/>
                  <a:pt x="102" y="42"/>
                </a:cubicBezTo>
                <a:cubicBezTo>
                  <a:pt x="102" y="42"/>
                  <a:pt x="102" y="42"/>
                  <a:pt x="102" y="42"/>
                </a:cubicBezTo>
                <a:close/>
                <a:moveTo>
                  <a:pt x="85" y="10"/>
                </a:moveTo>
                <a:cubicBezTo>
                  <a:pt x="87" y="10"/>
                  <a:pt x="88" y="11"/>
                  <a:pt x="88" y="13"/>
                </a:cubicBezTo>
                <a:cubicBezTo>
                  <a:pt x="88" y="14"/>
                  <a:pt x="87" y="15"/>
                  <a:pt x="85" y="15"/>
                </a:cubicBezTo>
                <a:cubicBezTo>
                  <a:pt x="84" y="15"/>
                  <a:pt x="83" y="14"/>
                  <a:pt x="83" y="13"/>
                </a:cubicBezTo>
                <a:cubicBezTo>
                  <a:pt x="83" y="11"/>
                  <a:pt x="84" y="10"/>
                  <a:pt x="85" y="10"/>
                </a:cubicBezTo>
                <a:close/>
                <a:moveTo>
                  <a:pt x="79" y="16"/>
                </a:moveTo>
                <a:cubicBezTo>
                  <a:pt x="79" y="15"/>
                  <a:pt x="81" y="15"/>
                  <a:pt x="81" y="16"/>
                </a:cubicBezTo>
                <a:cubicBezTo>
                  <a:pt x="82" y="17"/>
                  <a:pt x="82" y="18"/>
                  <a:pt x="81" y="18"/>
                </a:cubicBezTo>
                <a:cubicBezTo>
                  <a:pt x="60" y="40"/>
                  <a:pt x="60" y="40"/>
                  <a:pt x="60" y="40"/>
                </a:cubicBezTo>
                <a:cubicBezTo>
                  <a:pt x="59" y="41"/>
                  <a:pt x="59" y="41"/>
                  <a:pt x="58" y="41"/>
                </a:cubicBezTo>
                <a:cubicBezTo>
                  <a:pt x="58" y="41"/>
                  <a:pt x="57" y="41"/>
                  <a:pt x="57" y="40"/>
                </a:cubicBezTo>
                <a:cubicBezTo>
                  <a:pt x="56" y="40"/>
                  <a:pt x="56" y="38"/>
                  <a:pt x="57" y="38"/>
                </a:cubicBezTo>
                <a:lnTo>
                  <a:pt x="79" y="16"/>
                </a:lnTo>
                <a:close/>
                <a:moveTo>
                  <a:pt x="51" y="51"/>
                </a:moveTo>
                <a:cubicBezTo>
                  <a:pt x="28" y="51"/>
                  <a:pt x="9" y="48"/>
                  <a:pt x="9" y="44"/>
                </a:cubicBezTo>
                <a:cubicBezTo>
                  <a:pt x="9" y="40"/>
                  <a:pt x="28" y="37"/>
                  <a:pt x="51" y="37"/>
                </a:cubicBezTo>
                <a:cubicBezTo>
                  <a:pt x="51" y="37"/>
                  <a:pt x="52" y="37"/>
                  <a:pt x="52" y="37"/>
                </a:cubicBezTo>
                <a:cubicBezTo>
                  <a:pt x="42" y="47"/>
                  <a:pt x="42" y="47"/>
                  <a:pt x="42" y="47"/>
                </a:cubicBezTo>
                <a:cubicBezTo>
                  <a:pt x="42" y="47"/>
                  <a:pt x="61" y="49"/>
                  <a:pt x="79" y="46"/>
                </a:cubicBezTo>
                <a:cubicBezTo>
                  <a:pt x="83" y="39"/>
                  <a:pt x="83" y="39"/>
                  <a:pt x="83" y="39"/>
                </a:cubicBezTo>
                <a:cubicBezTo>
                  <a:pt x="89" y="41"/>
                  <a:pt x="93" y="42"/>
                  <a:pt x="93" y="44"/>
                </a:cubicBezTo>
                <a:cubicBezTo>
                  <a:pt x="93" y="48"/>
                  <a:pt x="74" y="51"/>
                  <a:pt x="51" y="51"/>
                </a:cubicBezTo>
                <a:close/>
                <a:moveTo>
                  <a:pt x="51" y="51"/>
                </a:moveTo>
                <a:cubicBezTo>
                  <a:pt x="51" y="51"/>
                  <a:pt x="51" y="51"/>
                  <a:pt x="51" y="51"/>
                </a:cubicBezTo>
              </a:path>
            </a:pathLst>
          </a:custGeom>
          <a:solidFill>
            <a:srgbClr val="0070C0"/>
          </a:solidFill>
          <a:ln>
            <a:noFill/>
          </a:ln>
        </p:spPr>
        <p:txBody>
          <a:bodyPr lIns="69341" tIns="34671" rIns="69341" bIns="34671"/>
          <a:lstStyle/>
          <a:p>
            <a:endParaRPr lang="zh-CN" altLang="en-US"/>
          </a:p>
        </p:txBody>
      </p:sp>
      <p:grpSp>
        <p:nvGrpSpPr>
          <p:cNvPr id="45" name="Group 14"/>
          <p:cNvGrpSpPr>
            <a:grpSpLocks noChangeAspect="1"/>
          </p:cNvGrpSpPr>
          <p:nvPr/>
        </p:nvGrpSpPr>
        <p:grpSpPr bwMode="auto">
          <a:xfrm>
            <a:off x="2782110" y="2923035"/>
            <a:ext cx="587280" cy="584665"/>
            <a:chOff x="2761" y="1501"/>
            <a:chExt cx="487" cy="487"/>
          </a:xfrm>
          <a:solidFill>
            <a:srgbClr val="0070C0"/>
          </a:solidFill>
        </p:grpSpPr>
        <p:sp>
          <p:nvSpPr>
            <p:cNvPr id="46" name="Freeform 15"/>
            <p:cNvSpPr>
              <a:spLocks noEditPoints="1"/>
            </p:cNvSpPr>
            <p:nvPr/>
          </p:nvSpPr>
          <p:spPr bwMode="auto">
            <a:xfrm>
              <a:off x="2761" y="1549"/>
              <a:ext cx="487" cy="439"/>
            </a:xfrm>
            <a:custGeom>
              <a:avLst/>
              <a:gdLst/>
              <a:ahLst/>
              <a:cxnLst>
                <a:cxn ang="0">
                  <a:pos x="64" y="30"/>
                </a:cxn>
                <a:cxn ang="0">
                  <a:pos x="76" y="36"/>
                </a:cxn>
                <a:cxn ang="0">
                  <a:pos x="93" y="41"/>
                </a:cxn>
                <a:cxn ang="0">
                  <a:pos x="102" y="40"/>
                </a:cxn>
                <a:cxn ang="0">
                  <a:pos x="102" y="4"/>
                </a:cxn>
                <a:cxn ang="0">
                  <a:pos x="97" y="0"/>
                </a:cxn>
                <a:cxn ang="0">
                  <a:pos x="85" y="0"/>
                </a:cxn>
                <a:cxn ang="0">
                  <a:pos x="80" y="4"/>
                </a:cxn>
                <a:cxn ang="0">
                  <a:pos x="80" y="10"/>
                </a:cxn>
                <a:cxn ang="0">
                  <a:pos x="76" y="14"/>
                </a:cxn>
                <a:cxn ang="0">
                  <a:pos x="26" y="14"/>
                </a:cxn>
                <a:cxn ang="0">
                  <a:pos x="22" y="10"/>
                </a:cxn>
                <a:cxn ang="0">
                  <a:pos x="22" y="4"/>
                </a:cxn>
                <a:cxn ang="0">
                  <a:pos x="17" y="0"/>
                </a:cxn>
                <a:cxn ang="0">
                  <a:pos x="4" y="0"/>
                </a:cxn>
                <a:cxn ang="0">
                  <a:pos x="0" y="4"/>
                </a:cxn>
                <a:cxn ang="0">
                  <a:pos x="0" y="75"/>
                </a:cxn>
                <a:cxn ang="0">
                  <a:pos x="6" y="70"/>
                </a:cxn>
                <a:cxn ang="0">
                  <a:pos x="8" y="67"/>
                </a:cxn>
                <a:cxn ang="0">
                  <a:pos x="17" y="52"/>
                </a:cxn>
                <a:cxn ang="0">
                  <a:pos x="16" y="50"/>
                </a:cxn>
                <a:cxn ang="0">
                  <a:pos x="16" y="50"/>
                </a:cxn>
                <a:cxn ang="0">
                  <a:pos x="16" y="50"/>
                </a:cxn>
                <a:cxn ang="0">
                  <a:pos x="20" y="41"/>
                </a:cxn>
                <a:cxn ang="0">
                  <a:pos x="35" y="41"/>
                </a:cxn>
                <a:cxn ang="0">
                  <a:pos x="38" y="46"/>
                </a:cxn>
                <a:cxn ang="0">
                  <a:pos x="45" y="53"/>
                </a:cxn>
                <a:cxn ang="0">
                  <a:pos x="49" y="56"/>
                </a:cxn>
                <a:cxn ang="0">
                  <a:pos x="49" y="72"/>
                </a:cxn>
                <a:cxn ang="0">
                  <a:pos x="36" y="74"/>
                </a:cxn>
                <a:cxn ang="0">
                  <a:pos x="19" y="80"/>
                </a:cxn>
                <a:cxn ang="0">
                  <a:pos x="6" y="92"/>
                </a:cxn>
                <a:cxn ang="0">
                  <a:pos x="97" y="92"/>
                </a:cxn>
                <a:cxn ang="0">
                  <a:pos x="102" y="87"/>
                </a:cxn>
                <a:cxn ang="0">
                  <a:pos x="102" y="57"/>
                </a:cxn>
                <a:cxn ang="0">
                  <a:pos x="98" y="57"/>
                </a:cxn>
                <a:cxn ang="0">
                  <a:pos x="94" y="58"/>
                </a:cxn>
                <a:cxn ang="0">
                  <a:pos x="78" y="65"/>
                </a:cxn>
                <a:cxn ang="0">
                  <a:pos x="78" y="67"/>
                </a:cxn>
                <a:cxn ang="0">
                  <a:pos x="77" y="67"/>
                </a:cxn>
                <a:cxn ang="0">
                  <a:pos x="77" y="67"/>
                </a:cxn>
                <a:cxn ang="0">
                  <a:pos x="69" y="72"/>
                </a:cxn>
                <a:cxn ang="0">
                  <a:pos x="57" y="63"/>
                </a:cxn>
                <a:cxn ang="0">
                  <a:pos x="58" y="57"/>
                </a:cxn>
                <a:cxn ang="0">
                  <a:pos x="56" y="47"/>
                </a:cxn>
                <a:cxn ang="0">
                  <a:pos x="55" y="42"/>
                </a:cxn>
                <a:cxn ang="0">
                  <a:pos x="64" y="30"/>
                </a:cxn>
                <a:cxn ang="0">
                  <a:pos x="48" y="46"/>
                </a:cxn>
                <a:cxn ang="0">
                  <a:pos x="39" y="39"/>
                </a:cxn>
                <a:cxn ang="0">
                  <a:pos x="49" y="31"/>
                </a:cxn>
                <a:cxn ang="0">
                  <a:pos x="48" y="46"/>
                </a:cxn>
                <a:cxn ang="0">
                  <a:pos x="48" y="46"/>
                </a:cxn>
                <a:cxn ang="0">
                  <a:pos x="48" y="46"/>
                </a:cxn>
              </a:cxnLst>
              <a:rect l="0" t="0" r="r" b="b"/>
              <a:pathLst>
                <a:path w="102" h="92">
                  <a:moveTo>
                    <a:pt x="64" y="30"/>
                  </a:moveTo>
                  <a:cubicBezTo>
                    <a:pt x="69" y="30"/>
                    <a:pt x="74" y="32"/>
                    <a:pt x="76" y="36"/>
                  </a:cubicBezTo>
                  <a:cubicBezTo>
                    <a:pt x="76" y="38"/>
                    <a:pt x="80" y="42"/>
                    <a:pt x="93" y="41"/>
                  </a:cubicBezTo>
                  <a:cubicBezTo>
                    <a:pt x="102" y="40"/>
                    <a:pt x="102" y="40"/>
                    <a:pt x="102" y="40"/>
                  </a:cubicBezTo>
                  <a:cubicBezTo>
                    <a:pt x="102" y="4"/>
                    <a:pt x="102" y="4"/>
                    <a:pt x="102" y="4"/>
                  </a:cubicBezTo>
                  <a:cubicBezTo>
                    <a:pt x="102" y="2"/>
                    <a:pt x="100" y="0"/>
                    <a:pt x="97" y="0"/>
                  </a:cubicBezTo>
                  <a:cubicBezTo>
                    <a:pt x="85" y="0"/>
                    <a:pt x="85" y="0"/>
                    <a:pt x="85" y="0"/>
                  </a:cubicBezTo>
                  <a:cubicBezTo>
                    <a:pt x="82" y="0"/>
                    <a:pt x="80" y="2"/>
                    <a:pt x="80" y="4"/>
                  </a:cubicBezTo>
                  <a:cubicBezTo>
                    <a:pt x="80" y="10"/>
                    <a:pt x="80" y="10"/>
                    <a:pt x="80" y="10"/>
                  </a:cubicBezTo>
                  <a:cubicBezTo>
                    <a:pt x="80" y="12"/>
                    <a:pt x="78" y="14"/>
                    <a:pt x="76" y="14"/>
                  </a:cubicBezTo>
                  <a:cubicBezTo>
                    <a:pt x="26" y="14"/>
                    <a:pt x="26" y="14"/>
                    <a:pt x="26" y="14"/>
                  </a:cubicBezTo>
                  <a:cubicBezTo>
                    <a:pt x="24" y="14"/>
                    <a:pt x="22" y="12"/>
                    <a:pt x="22" y="10"/>
                  </a:cubicBezTo>
                  <a:cubicBezTo>
                    <a:pt x="22" y="4"/>
                    <a:pt x="22" y="4"/>
                    <a:pt x="22" y="4"/>
                  </a:cubicBezTo>
                  <a:cubicBezTo>
                    <a:pt x="22" y="2"/>
                    <a:pt x="20" y="0"/>
                    <a:pt x="17" y="0"/>
                  </a:cubicBezTo>
                  <a:cubicBezTo>
                    <a:pt x="4" y="0"/>
                    <a:pt x="4" y="0"/>
                    <a:pt x="4" y="0"/>
                  </a:cubicBezTo>
                  <a:cubicBezTo>
                    <a:pt x="2" y="0"/>
                    <a:pt x="0" y="2"/>
                    <a:pt x="0" y="4"/>
                  </a:cubicBezTo>
                  <a:cubicBezTo>
                    <a:pt x="0" y="75"/>
                    <a:pt x="0" y="75"/>
                    <a:pt x="0" y="75"/>
                  </a:cubicBezTo>
                  <a:cubicBezTo>
                    <a:pt x="6" y="70"/>
                    <a:pt x="6" y="70"/>
                    <a:pt x="6" y="70"/>
                  </a:cubicBezTo>
                  <a:cubicBezTo>
                    <a:pt x="6" y="70"/>
                    <a:pt x="6" y="69"/>
                    <a:pt x="8" y="67"/>
                  </a:cubicBezTo>
                  <a:cubicBezTo>
                    <a:pt x="16" y="59"/>
                    <a:pt x="17" y="54"/>
                    <a:pt x="17" y="52"/>
                  </a:cubicBezTo>
                  <a:cubicBezTo>
                    <a:pt x="17" y="51"/>
                    <a:pt x="16" y="51"/>
                    <a:pt x="16" y="50"/>
                  </a:cubicBezTo>
                  <a:cubicBezTo>
                    <a:pt x="16" y="50"/>
                    <a:pt x="16" y="50"/>
                    <a:pt x="16" y="50"/>
                  </a:cubicBezTo>
                  <a:cubicBezTo>
                    <a:pt x="16" y="50"/>
                    <a:pt x="16" y="50"/>
                    <a:pt x="16" y="50"/>
                  </a:cubicBezTo>
                  <a:cubicBezTo>
                    <a:pt x="16" y="47"/>
                    <a:pt x="17" y="43"/>
                    <a:pt x="20" y="41"/>
                  </a:cubicBezTo>
                  <a:cubicBezTo>
                    <a:pt x="24" y="36"/>
                    <a:pt x="31" y="37"/>
                    <a:pt x="35" y="41"/>
                  </a:cubicBezTo>
                  <a:cubicBezTo>
                    <a:pt x="37" y="43"/>
                    <a:pt x="38" y="44"/>
                    <a:pt x="38" y="46"/>
                  </a:cubicBezTo>
                  <a:cubicBezTo>
                    <a:pt x="39" y="48"/>
                    <a:pt x="40" y="51"/>
                    <a:pt x="45" y="53"/>
                  </a:cubicBezTo>
                  <a:cubicBezTo>
                    <a:pt x="46" y="54"/>
                    <a:pt x="48" y="55"/>
                    <a:pt x="49" y="56"/>
                  </a:cubicBezTo>
                  <a:cubicBezTo>
                    <a:pt x="54" y="61"/>
                    <a:pt x="53" y="68"/>
                    <a:pt x="49" y="72"/>
                  </a:cubicBezTo>
                  <a:cubicBezTo>
                    <a:pt x="45" y="75"/>
                    <a:pt x="40" y="76"/>
                    <a:pt x="36" y="74"/>
                  </a:cubicBezTo>
                  <a:cubicBezTo>
                    <a:pt x="35" y="73"/>
                    <a:pt x="29" y="72"/>
                    <a:pt x="19" y="80"/>
                  </a:cubicBezTo>
                  <a:cubicBezTo>
                    <a:pt x="6" y="92"/>
                    <a:pt x="6" y="92"/>
                    <a:pt x="6" y="92"/>
                  </a:cubicBezTo>
                  <a:cubicBezTo>
                    <a:pt x="97" y="92"/>
                    <a:pt x="97" y="92"/>
                    <a:pt x="97" y="92"/>
                  </a:cubicBezTo>
                  <a:cubicBezTo>
                    <a:pt x="100" y="92"/>
                    <a:pt x="102" y="90"/>
                    <a:pt x="102" y="87"/>
                  </a:cubicBezTo>
                  <a:cubicBezTo>
                    <a:pt x="102" y="57"/>
                    <a:pt x="102" y="57"/>
                    <a:pt x="102" y="57"/>
                  </a:cubicBezTo>
                  <a:cubicBezTo>
                    <a:pt x="98" y="57"/>
                    <a:pt x="98" y="57"/>
                    <a:pt x="98" y="57"/>
                  </a:cubicBezTo>
                  <a:cubicBezTo>
                    <a:pt x="98" y="57"/>
                    <a:pt x="97" y="58"/>
                    <a:pt x="94" y="58"/>
                  </a:cubicBezTo>
                  <a:cubicBezTo>
                    <a:pt x="83" y="60"/>
                    <a:pt x="79" y="63"/>
                    <a:pt x="78" y="65"/>
                  </a:cubicBezTo>
                  <a:cubicBezTo>
                    <a:pt x="78" y="66"/>
                    <a:pt x="78" y="66"/>
                    <a:pt x="78" y="67"/>
                  </a:cubicBezTo>
                  <a:cubicBezTo>
                    <a:pt x="77" y="67"/>
                    <a:pt x="77" y="67"/>
                    <a:pt x="77" y="67"/>
                  </a:cubicBezTo>
                  <a:cubicBezTo>
                    <a:pt x="77" y="67"/>
                    <a:pt x="77" y="67"/>
                    <a:pt x="77" y="67"/>
                  </a:cubicBezTo>
                  <a:cubicBezTo>
                    <a:pt x="76" y="70"/>
                    <a:pt x="73" y="72"/>
                    <a:pt x="69" y="72"/>
                  </a:cubicBezTo>
                  <a:cubicBezTo>
                    <a:pt x="63" y="73"/>
                    <a:pt x="57" y="69"/>
                    <a:pt x="57" y="63"/>
                  </a:cubicBezTo>
                  <a:cubicBezTo>
                    <a:pt x="56" y="61"/>
                    <a:pt x="57" y="59"/>
                    <a:pt x="58" y="57"/>
                  </a:cubicBezTo>
                  <a:cubicBezTo>
                    <a:pt x="58" y="55"/>
                    <a:pt x="59" y="52"/>
                    <a:pt x="56" y="47"/>
                  </a:cubicBezTo>
                  <a:cubicBezTo>
                    <a:pt x="55" y="46"/>
                    <a:pt x="55" y="44"/>
                    <a:pt x="55" y="42"/>
                  </a:cubicBezTo>
                  <a:cubicBezTo>
                    <a:pt x="54" y="36"/>
                    <a:pt x="58" y="31"/>
                    <a:pt x="64" y="30"/>
                  </a:cubicBezTo>
                  <a:close/>
                  <a:moveTo>
                    <a:pt x="48" y="46"/>
                  </a:moveTo>
                  <a:cubicBezTo>
                    <a:pt x="45" y="47"/>
                    <a:pt x="39" y="39"/>
                    <a:pt x="39" y="39"/>
                  </a:cubicBezTo>
                  <a:cubicBezTo>
                    <a:pt x="35" y="34"/>
                    <a:pt x="47" y="30"/>
                    <a:pt x="49" y="31"/>
                  </a:cubicBezTo>
                  <a:cubicBezTo>
                    <a:pt x="51" y="33"/>
                    <a:pt x="51" y="46"/>
                    <a:pt x="48" y="46"/>
                  </a:cubicBezTo>
                  <a:close/>
                  <a:moveTo>
                    <a:pt x="48" y="46"/>
                  </a:moveTo>
                  <a:cubicBezTo>
                    <a:pt x="48" y="46"/>
                    <a:pt x="48" y="46"/>
                    <a:pt x="48" y="46"/>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noEditPoints="1"/>
            </p:cNvSpPr>
            <p:nvPr/>
          </p:nvSpPr>
          <p:spPr bwMode="auto">
            <a:xfrm>
              <a:off x="2890" y="1501"/>
              <a:ext cx="229" cy="91"/>
            </a:xfrm>
            <a:custGeom>
              <a:avLst/>
              <a:gdLst/>
              <a:ahLst/>
              <a:cxnLst>
                <a:cxn ang="0">
                  <a:pos x="48" y="4"/>
                </a:cxn>
                <a:cxn ang="0">
                  <a:pos x="44" y="0"/>
                </a:cxn>
                <a:cxn ang="0">
                  <a:pos x="4" y="0"/>
                </a:cxn>
                <a:cxn ang="0">
                  <a:pos x="0" y="4"/>
                </a:cxn>
                <a:cxn ang="0">
                  <a:pos x="0" y="15"/>
                </a:cxn>
                <a:cxn ang="0">
                  <a:pos x="4" y="19"/>
                </a:cxn>
                <a:cxn ang="0">
                  <a:pos x="44" y="19"/>
                </a:cxn>
                <a:cxn ang="0">
                  <a:pos x="48" y="15"/>
                </a:cxn>
                <a:cxn ang="0">
                  <a:pos x="48" y="4"/>
                </a:cxn>
                <a:cxn ang="0">
                  <a:pos x="48" y="4"/>
                </a:cxn>
                <a:cxn ang="0">
                  <a:pos x="48" y="4"/>
                </a:cxn>
              </a:cxnLst>
              <a:rect l="0" t="0" r="r" b="b"/>
              <a:pathLst>
                <a:path w="48" h="19">
                  <a:moveTo>
                    <a:pt x="48" y="4"/>
                  </a:moveTo>
                  <a:cubicBezTo>
                    <a:pt x="48" y="2"/>
                    <a:pt x="46" y="0"/>
                    <a:pt x="44" y="0"/>
                  </a:cubicBezTo>
                  <a:cubicBezTo>
                    <a:pt x="4" y="0"/>
                    <a:pt x="4" y="0"/>
                    <a:pt x="4" y="0"/>
                  </a:cubicBezTo>
                  <a:cubicBezTo>
                    <a:pt x="2" y="0"/>
                    <a:pt x="0" y="2"/>
                    <a:pt x="0" y="4"/>
                  </a:cubicBezTo>
                  <a:cubicBezTo>
                    <a:pt x="0" y="15"/>
                    <a:pt x="0" y="15"/>
                    <a:pt x="0" y="15"/>
                  </a:cubicBezTo>
                  <a:cubicBezTo>
                    <a:pt x="0" y="17"/>
                    <a:pt x="2" y="19"/>
                    <a:pt x="4" y="19"/>
                  </a:cubicBezTo>
                  <a:cubicBezTo>
                    <a:pt x="44" y="19"/>
                    <a:pt x="44" y="19"/>
                    <a:pt x="44" y="19"/>
                  </a:cubicBezTo>
                  <a:cubicBezTo>
                    <a:pt x="46" y="19"/>
                    <a:pt x="48" y="17"/>
                    <a:pt x="48" y="15"/>
                  </a:cubicBezTo>
                  <a:lnTo>
                    <a:pt x="48" y="4"/>
                  </a:lnTo>
                  <a:close/>
                  <a:moveTo>
                    <a:pt x="48" y="4"/>
                  </a:moveTo>
                  <a:cubicBezTo>
                    <a:pt x="48" y="4"/>
                    <a:pt x="48" y="4"/>
                    <a:pt x="48" y="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19"/>
          <p:cNvGrpSpPr>
            <a:grpSpLocks noChangeAspect="1"/>
          </p:cNvGrpSpPr>
          <p:nvPr/>
        </p:nvGrpSpPr>
        <p:grpSpPr bwMode="auto">
          <a:xfrm>
            <a:off x="6941771" y="2974243"/>
            <a:ext cx="564328" cy="558693"/>
            <a:chOff x="3008" y="1466"/>
            <a:chExt cx="540" cy="537"/>
          </a:xfrm>
          <a:solidFill>
            <a:srgbClr val="0070C0"/>
          </a:solidFill>
        </p:grpSpPr>
        <p:sp>
          <p:nvSpPr>
            <p:cNvPr id="49" name="Freeform 20"/>
            <p:cNvSpPr>
              <a:spLocks noEditPoints="1"/>
            </p:cNvSpPr>
            <p:nvPr/>
          </p:nvSpPr>
          <p:spPr bwMode="auto">
            <a:xfrm>
              <a:off x="3208" y="1594"/>
              <a:ext cx="340" cy="310"/>
            </a:xfrm>
            <a:custGeom>
              <a:avLst/>
              <a:gdLst/>
              <a:ahLst/>
              <a:cxnLst>
                <a:cxn ang="0">
                  <a:pos x="274" y="68"/>
                </a:cxn>
                <a:cxn ang="0">
                  <a:pos x="73" y="40"/>
                </a:cxn>
                <a:cxn ang="0">
                  <a:pos x="0" y="0"/>
                </a:cxn>
                <a:cxn ang="0">
                  <a:pos x="0" y="240"/>
                </a:cxn>
                <a:cxn ang="0">
                  <a:pos x="14" y="223"/>
                </a:cxn>
                <a:cxn ang="0">
                  <a:pos x="66" y="208"/>
                </a:cxn>
                <a:cxn ang="0">
                  <a:pos x="81" y="209"/>
                </a:cxn>
                <a:cxn ang="0">
                  <a:pos x="96" y="209"/>
                </a:cxn>
                <a:cxn ang="0">
                  <a:pos x="112" y="208"/>
                </a:cxn>
                <a:cxn ang="0">
                  <a:pos x="116" y="208"/>
                </a:cxn>
                <a:cxn ang="0">
                  <a:pos x="145" y="227"/>
                </a:cxn>
                <a:cxn ang="0">
                  <a:pos x="161" y="255"/>
                </a:cxn>
                <a:cxn ang="0">
                  <a:pos x="181" y="302"/>
                </a:cxn>
                <a:cxn ang="0">
                  <a:pos x="155" y="362"/>
                </a:cxn>
                <a:cxn ang="0">
                  <a:pos x="154" y="363"/>
                </a:cxn>
                <a:cxn ang="0">
                  <a:pos x="153" y="364"/>
                </a:cxn>
                <a:cxn ang="0">
                  <a:pos x="154" y="363"/>
                </a:cxn>
                <a:cxn ang="0">
                  <a:pos x="167" y="362"/>
                </a:cxn>
                <a:cxn ang="0">
                  <a:pos x="219" y="388"/>
                </a:cxn>
                <a:cxn ang="0">
                  <a:pos x="237" y="430"/>
                </a:cxn>
                <a:cxn ang="0">
                  <a:pos x="248" y="459"/>
                </a:cxn>
                <a:cxn ang="0">
                  <a:pos x="240" y="497"/>
                </a:cxn>
                <a:cxn ang="0">
                  <a:pos x="239" y="498"/>
                </a:cxn>
                <a:cxn ang="0">
                  <a:pos x="274" y="499"/>
                </a:cxn>
                <a:cxn ang="0">
                  <a:pos x="547" y="407"/>
                </a:cxn>
                <a:cxn ang="0">
                  <a:pos x="547" y="343"/>
                </a:cxn>
                <a:cxn ang="0">
                  <a:pos x="311" y="416"/>
                </a:cxn>
                <a:cxn ang="0">
                  <a:pos x="283" y="389"/>
                </a:cxn>
                <a:cxn ang="0">
                  <a:pos x="283" y="174"/>
                </a:cxn>
                <a:cxn ang="0">
                  <a:pos x="309" y="147"/>
                </a:cxn>
                <a:cxn ang="0">
                  <a:pos x="547" y="83"/>
                </a:cxn>
                <a:cxn ang="0">
                  <a:pos x="547" y="0"/>
                </a:cxn>
                <a:cxn ang="0">
                  <a:pos x="474" y="40"/>
                </a:cxn>
                <a:cxn ang="0">
                  <a:pos x="274" y="68"/>
                </a:cxn>
                <a:cxn ang="0">
                  <a:pos x="274" y="68"/>
                </a:cxn>
                <a:cxn ang="0">
                  <a:pos x="274" y="68"/>
                </a:cxn>
              </a:cxnLst>
              <a:rect l="0" t="0" r="r" b="b"/>
              <a:pathLst>
                <a:path w="547" h="499">
                  <a:moveTo>
                    <a:pt x="274" y="68"/>
                  </a:moveTo>
                  <a:cubicBezTo>
                    <a:pt x="198" y="68"/>
                    <a:pt x="127" y="58"/>
                    <a:pt x="73" y="40"/>
                  </a:cubicBezTo>
                  <a:cubicBezTo>
                    <a:pt x="37" y="28"/>
                    <a:pt x="14" y="14"/>
                    <a:pt x="0" y="0"/>
                  </a:cubicBezTo>
                  <a:cubicBezTo>
                    <a:pt x="0" y="240"/>
                    <a:pt x="0" y="240"/>
                    <a:pt x="0" y="240"/>
                  </a:cubicBezTo>
                  <a:cubicBezTo>
                    <a:pt x="4" y="234"/>
                    <a:pt x="8" y="228"/>
                    <a:pt x="14" y="223"/>
                  </a:cubicBezTo>
                  <a:cubicBezTo>
                    <a:pt x="30" y="210"/>
                    <a:pt x="49" y="208"/>
                    <a:pt x="66" y="208"/>
                  </a:cubicBezTo>
                  <a:cubicBezTo>
                    <a:pt x="71" y="208"/>
                    <a:pt x="76" y="209"/>
                    <a:pt x="81" y="209"/>
                  </a:cubicBezTo>
                  <a:cubicBezTo>
                    <a:pt x="86" y="209"/>
                    <a:pt x="91" y="209"/>
                    <a:pt x="96" y="209"/>
                  </a:cubicBezTo>
                  <a:cubicBezTo>
                    <a:pt x="102" y="209"/>
                    <a:pt x="107" y="209"/>
                    <a:pt x="112" y="208"/>
                  </a:cubicBezTo>
                  <a:cubicBezTo>
                    <a:pt x="114" y="208"/>
                    <a:pt x="115" y="208"/>
                    <a:pt x="116" y="208"/>
                  </a:cubicBezTo>
                  <a:cubicBezTo>
                    <a:pt x="129" y="208"/>
                    <a:pt x="141" y="216"/>
                    <a:pt x="145" y="227"/>
                  </a:cubicBezTo>
                  <a:cubicBezTo>
                    <a:pt x="149" y="237"/>
                    <a:pt x="155" y="246"/>
                    <a:pt x="161" y="255"/>
                  </a:cubicBezTo>
                  <a:cubicBezTo>
                    <a:pt x="170" y="269"/>
                    <a:pt x="179" y="284"/>
                    <a:pt x="181" y="302"/>
                  </a:cubicBezTo>
                  <a:cubicBezTo>
                    <a:pt x="184" y="324"/>
                    <a:pt x="175" y="344"/>
                    <a:pt x="155" y="362"/>
                  </a:cubicBezTo>
                  <a:cubicBezTo>
                    <a:pt x="155" y="362"/>
                    <a:pt x="154" y="362"/>
                    <a:pt x="154" y="363"/>
                  </a:cubicBezTo>
                  <a:cubicBezTo>
                    <a:pt x="153" y="363"/>
                    <a:pt x="153" y="363"/>
                    <a:pt x="153" y="364"/>
                  </a:cubicBezTo>
                  <a:cubicBezTo>
                    <a:pt x="153" y="364"/>
                    <a:pt x="153" y="363"/>
                    <a:pt x="154" y="363"/>
                  </a:cubicBezTo>
                  <a:cubicBezTo>
                    <a:pt x="158" y="363"/>
                    <a:pt x="163" y="362"/>
                    <a:pt x="167" y="362"/>
                  </a:cubicBezTo>
                  <a:cubicBezTo>
                    <a:pt x="190" y="362"/>
                    <a:pt x="207" y="371"/>
                    <a:pt x="219" y="388"/>
                  </a:cubicBezTo>
                  <a:cubicBezTo>
                    <a:pt x="228" y="400"/>
                    <a:pt x="233" y="415"/>
                    <a:pt x="237" y="430"/>
                  </a:cubicBezTo>
                  <a:cubicBezTo>
                    <a:pt x="241" y="441"/>
                    <a:pt x="244" y="451"/>
                    <a:pt x="248" y="459"/>
                  </a:cubicBezTo>
                  <a:cubicBezTo>
                    <a:pt x="254" y="472"/>
                    <a:pt x="251" y="488"/>
                    <a:pt x="240" y="497"/>
                  </a:cubicBezTo>
                  <a:cubicBezTo>
                    <a:pt x="240" y="498"/>
                    <a:pt x="240" y="498"/>
                    <a:pt x="239" y="498"/>
                  </a:cubicBezTo>
                  <a:cubicBezTo>
                    <a:pt x="251" y="499"/>
                    <a:pt x="262" y="499"/>
                    <a:pt x="274" y="499"/>
                  </a:cubicBezTo>
                  <a:cubicBezTo>
                    <a:pt x="425" y="499"/>
                    <a:pt x="547" y="458"/>
                    <a:pt x="547" y="407"/>
                  </a:cubicBezTo>
                  <a:cubicBezTo>
                    <a:pt x="547" y="343"/>
                    <a:pt x="547" y="343"/>
                    <a:pt x="547" y="343"/>
                  </a:cubicBezTo>
                  <a:cubicBezTo>
                    <a:pt x="496" y="406"/>
                    <a:pt x="367" y="415"/>
                    <a:pt x="311" y="416"/>
                  </a:cubicBezTo>
                  <a:cubicBezTo>
                    <a:pt x="296" y="416"/>
                    <a:pt x="283" y="404"/>
                    <a:pt x="283" y="389"/>
                  </a:cubicBezTo>
                  <a:cubicBezTo>
                    <a:pt x="283" y="174"/>
                    <a:pt x="283" y="174"/>
                    <a:pt x="283" y="174"/>
                  </a:cubicBezTo>
                  <a:cubicBezTo>
                    <a:pt x="283" y="160"/>
                    <a:pt x="295" y="148"/>
                    <a:pt x="309" y="147"/>
                  </a:cubicBezTo>
                  <a:cubicBezTo>
                    <a:pt x="367" y="144"/>
                    <a:pt x="505" y="131"/>
                    <a:pt x="547" y="83"/>
                  </a:cubicBezTo>
                  <a:cubicBezTo>
                    <a:pt x="547" y="0"/>
                    <a:pt x="547" y="0"/>
                    <a:pt x="547" y="0"/>
                  </a:cubicBezTo>
                  <a:cubicBezTo>
                    <a:pt x="533" y="14"/>
                    <a:pt x="510" y="28"/>
                    <a:pt x="474" y="40"/>
                  </a:cubicBezTo>
                  <a:cubicBezTo>
                    <a:pt x="420" y="58"/>
                    <a:pt x="349" y="68"/>
                    <a:pt x="274" y="68"/>
                  </a:cubicBezTo>
                  <a:close/>
                  <a:moveTo>
                    <a:pt x="274" y="68"/>
                  </a:moveTo>
                  <a:cubicBezTo>
                    <a:pt x="274" y="68"/>
                    <a:pt x="274" y="68"/>
                    <a:pt x="274" y="68"/>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21"/>
            <p:cNvSpPr>
              <a:spLocks noEditPoints="1"/>
            </p:cNvSpPr>
            <p:nvPr/>
          </p:nvSpPr>
          <p:spPr bwMode="auto">
            <a:xfrm>
              <a:off x="3211" y="1466"/>
              <a:ext cx="335" cy="103"/>
            </a:xfrm>
            <a:custGeom>
              <a:avLst/>
              <a:gdLst/>
              <a:ahLst/>
              <a:cxnLst>
                <a:cxn ang="0">
                  <a:pos x="270" y="0"/>
                </a:cxn>
                <a:cxn ang="0">
                  <a:pos x="0" y="77"/>
                </a:cxn>
                <a:cxn ang="0">
                  <a:pos x="74" y="137"/>
                </a:cxn>
                <a:cxn ang="0">
                  <a:pos x="206" y="165"/>
                </a:cxn>
                <a:cxn ang="0">
                  <a:pos x="269" y="167"/>
                </a:cxn>
                <a:cxn ang="0">
                  <a:pos x="333" y="165"/>
                </a:cxn>
                <a:cxn ang="0">
                  <a:pos x="465" y="137"/>
                </a:cxn>
                <a:cxn ang="0">
                  <a:pos x="539" y="77"/>
                </a:cxn>
                <a:cxn ang="0">
                  <a:pos x="270" y="0"/>
                </a:cxn>
                <a:cxn ang="0">
                  <a:pos x="270" y="0"/>
                </a:cxn>
                <a:cxn ang="0">
                  <a:pos x="270" y="0"/>
                </a:cxn>
              </a:cxnLst>
              <a:rect l="0" t="0" r="r" b="b"/>
              <a:pathLst>
                <a:path w="539" h="167">
                  <a:moveTo>
                    <a:pt x="270" y="0"/>
                  </a:moveTo>
                  <a:cubicBezTo>
                    <a:pt x="133" y="0"/>
                    <a:pt x="20" y="34"/>
                    <a:pt x="0" y="77"/>
                  </a:cubicBezTo>
                  <a:cubicBezTo>
                    <a:pt x="2" y="98"/>
                    <a:pt x="30" y="120"/>
                    <a:pt x="74" y="137"/>
                  </a:cubicBezTo>
                  <a:cubicBezTo>
                    <a:pt x="111" y="151"/>
                    <a:pt x="157" y="160"/>
                    <a:pt x="206" y="165"/>
                  </a:cubicBezTo>
                  <a:cubicBezTo>
                    <a:pt x="227" y="166"/>
                    <a:pt x="248" y="167"/>
                    <a:pt x="269" y="167"/>
                  </a:cubicBezTo>
                  <a:cubicBezTo>
                    <a:pt x="291" y="167"/>
                    <a:pt x="312" y="166"/>
                    <a:pt x="333" y="165"/>
                  </a:cubicBezTo>
                  <a:cubicBezTo>
                    <a:pt x="382" y="160"/>
                    <a:pt x="428" y="151"/>
                    <a:pt x="465" y="137"/>
                  </a:cubicBezTo>
                  <a:cubicBezTo>
                    <a:pt x="509" y="120"/>
                    <a:pt x="537" y="98"/>
                    <a:pt x="539" y="77"/>
                  </a:cubicBezTo>
                  <a:cubicBezTo>
                    <a:pt x="519" y="34"/>
                    <a:pt x="406" y="0"/>
                    <a:pt x="270" y="0"/>
                  </a:cubicBezTo>
                  <a:close/>
                  <a:moveTo>
                    <a:pt x="270" y="0"/>
                  </a:moveTo>
                  <a:cubicBezTo>
                    <a:pt x="270" y="0"/>
                    <a:pt x="270" y="0"/>
                    <a:pt x="270" y="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22"/>
            <p:cNvSpPr>
              <a:spLocks noEditPoints="1"/>
            </p:cNvSpPr>
            <p:nvPr/>
          </p:nvSpPr>
          <p:spPr bwMode="auto">
            <a:xfrm>
              <a:off x="3208" y="1538"/>
              <a:ext cx="340" cy="84"/>
            </a:xfrm>
            <a:custGeom>
              <a:avLst/>
              <a:gdLst/>
              <a:ahLst/>
              <a:cxnLst>
                <a:cxn ang="0">
                  <a:pos x="476" y="42"/>
                </a:cxn>
                <a:cxn ang="0">
                  <a:pos x="456" y="49"/>
                </a:cxn>
                <a:cxn ang="0">
                  <a:pos x="274" y="74"/>
                </a:cxn>
                <a:cxn ang="0">
                  <a:pos x="91" y="49"/>
                </a:cxn>
                <a:cxn ang="0">
                  <a:pos x="71" y="42"/>
                </a:cxn>
                <a:cxn ang="0">
                  <a:pos x="0" y="0"/>
                </a:cxn>
                <a:cxn ang="0">
                  <a:pos x="0" y="45"/>
                </a:cxn>
                <a:cxn ang="0">
                  <a:pos x="0" y="49"/>
                </a:cxn>
                <a:cxn ang="0">
                  <a:pos x="274" y="136"/>
                </a:cxn>
                <a:cxn ang="0">
                  <a:pos x="547" y="49"/>
                </a:cxn>
                <a:cxn ang="0">
                  <a:pos x="547" y="45"/>
                </a:cxn>
                <a:cxn ang="0">
                  <a:pos x="547" y="0"/>
                </a:cxn>
                <a:cxn ang="0">
                  <a:pos x="476" y="42"/>
                </a:cxn>
                <a:cxn ang="0">
                  <a:pos x="476" y="42"/>
                </a:cxn>
                <a:cxn ang="0">
                  <a:pos x="476" y="42"/>
                </a:cxn>
              </a:cxnLst>
              <a:rect l="0" t="0" r="r" b="b"/>
              <a:pathLst>
                <a:path w="547" h="136">
                  <a:moveTo>
                    <a:pt x="476" y="42"/>
                  </a:moveTo>
                  <a:cubicBezTo>
                    <a:pt x="470" y="44"/>
                    <a:pt x="463" y="47"/>
                    <a:pt x="456" y="49"/>
                  </a:cubicBezTo>
                  <a:cubicBezTo>
                    <a:pt x="405" y="65"/>
                    <a:pt x="341" y="74"/>
                    <a:pt x="274" y="74"/>
                  </a:cubicBezTo>
                  <a:cubicBezTo>
                    <a:pt x="207" y="74"/>
                    <a:pt x="142" y="65"/>
                    <a:pt x="91" y="49"/>
                  </a:cubicBezTo>
                  <a:cubicBezTo>
                    <a:pt x="84" y="47"/>
                    <a:pt x="77" y="44"/>
                    <a:pt x="71" y="42"/>
                  </a:cubicBezTo>
                  <a:cubicBezTo>
                    <a:pt x="39" y="30"/>
                    <a:pt x="15" y="16"/>
                    <a:pt x="0" y="0"/>
                  </a:cubicBezTo>
                  <a:cubicBezTo>
                    <a:pt x="0" y="45"/>
                    <a:pt x="0" y="45"/>
                    <a:pt x="0" y="45"/>
                  </a:cubicBezTo>
                  <a:cubicBezTo>
                    <a:pt x="0" y="46"/>
                    <a:pt x="0" y="47"/>
                    <a:pt x="0" y="49"/>
                  </a:cubicBezTo>
                  <a:cubicBezTo>
                    <a:pt x="6" y="98"/>
                    <a:pt x="126" y="136"/>
                    <a:pt x="274" y="136"/>
                  </a:cubicBezTo>
                  <a:cubicBezTo>
                    <a:pt x="421" y="136"/>
                    <a:pt x="541" y="97"/>
                    <a:pt x="547" y="49"/>
                  </a:cubicBezTo>
                  <a:cubicBezTo>
                    <a:pt x="547" y="47"/>
                    <a:pt x="547" y="46"/>
                    <a:pt x="547" y="45"/>
                  </a:cubicBezTo>
                  <a:cubicBezTo>
                    <a:pt x="547" y="0"/>
                    <a:pt x="547" y="0"/>
                    <a:pt x="547" y="0"/>
                  </a:cubicBezTo>
                  <a:cubicBezTo>
                    <a:pt x="532" y="16"/>
                    <a:pt x="508" y="30"/>
                    <a:pt x="476" y="42"/>
                  </a:cubicBezTo>
                  <a:close/>
                  <a:moveTo>
                    <a:pt x="476" y="42"/>
                  </a:moveTo>
                  <a:cubicBezTo>
                    <a:pt x="476" y="42"/>
                    <a:pt x="476" y="42"/>
                    <a:pt x="476" y="4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23"/>
            <p:cNvSpPr>
              <a:spLocks noEditPoints="1"/>
            </p:cNvSpPr>
            <p:nvPr/>
          </p:nvSpPr>
          <p:spPr bwMode="auto">
            <a:xfrm>
              <a:off x="3085" y="1705"/>
              <a:ext cx="31" cy="31"/>
            </a:xfrm>
            <a:custGeom>
              <a:avLst/>
              <a:gdLst/>
              <a:ahLst/>
              <a:cxnLst>
                <a:cxn ang="0">
                  <a:pos x="15" y="44"/>
                </a:cxn>
                <a:cxn ang="0">
                  <a:pos x="45" y="35"/>
                </a:cxn>
                <a:cxn ang="0">
                  <a:pos x="35" y="5"/>
                </a:cxn>
                <a:cxn ang="0">
                  <a:pos x="6" y="15"/>
                </a:cxn>
                <a:cxn ang="0">
                  <a:pos x="15" y="44"/>
                </a:cxn>
                <a:cxn ang="0">
                  <a:pos x="15" y="44"/>
                </a:cxn>
                <a:cxn ang="0">
                  <a:pos x="15" y="44"/>
                </a:cxn>
              </a:cxnLst>
              <a:rect l="0" t="0" r="r" b="b"/>
              <a:pathLst>
                <a:path w="50" h="50">
                  <a:moveTo>
                    <a:pt x="15" y="44"/>
                  </a:moveTo>
                  <a:cubicBezTo>
                    <a:pt x="26" y="50"/>
                    <a:pt x="39" y="45"/>
                    <a:pt x="45" y="35"/>
                  </a:cubicBezTo>
                  <a:cubicBezTo>
                    <a:pt x="50" y="24"/>
                    <a:pt x="46" y="11"/>
                    <a:pt x="35" y="5"/>
                  </a:cubicBezTo>
                  <a:cubicBezTo>
                    <a:pt x="24" y="0"/>
                    <a:pt x="11" y="4"/>
                    <a:pt x="6" y="15"/>
                  </a:cubicBezTo>
                  <a:cubicBezTo>
                    <a:pt x="0" y="25"/>
                    <a:pt x="5" y="39"/>
                    <a:pt x="15" y="44"/>
                  </a:cubicBezTo>
                  <a:close/>
                  <a:moveTo>
                    <a:pt x="15" y="44"/>
                  </a:moveTo>
                  <a:cubicBezTo>
                    <a:pt x="15" y="44"/>
                    <a:pt x="15" y="44"/>
                    <a:pt x="15" y="4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4"/>
            <p:cNvSpPr>
              <a:spLocks noEditPoints="1"/>
            </p:cNvSpPr>
            <p:nvPr/>
          </p:nvSpPr>
          <p:spPr bwMode="auto">
            <a:xfrm>
              <a:off x="3008" y="1662"/>
              <a:ext cx="75" cy="72"/>
            </a:xfrm>
            <a:custGeom>
              <a:avLst/>
              <a:gdLst/>
              <a:ahLst/>
              <a:cxnLst>
                <a:cxn ang="0">
                  <a:pos x="45" y="115"/>
                </a:cxn>
                <a:cxn ang="0">
                  <a:pos x="110" y="100"/>
                </a:cxn>
                <a:cxn ang="0">
                  <a:pos x="113" y="96"/>
                </a:cxn>
                <a:cxn ang="0">
                  <a:pos x="109" y="86"/>
                </a:cxn>
                <a:cxn ang="0">
                  <a:pos x="59" y="67"/>
                </a:cxn>
                <a:cxn ang="0">
                  <a:pos x="59" y="66"/>
                </a:cxn>
                <a:cxn ang="0">
                  <a:pos x="59" y="66"/>
                </a:cxn>
                <a:cxn ang="0">
                  <a:pos x="111" y="78"/>
                </a:cxn>
                <a:cxn ang="0">
                  <a:pos x="120" y="72"/>
                </a:cxn>
                <a:cxn ang="0">
                  <a:pos x="120" y="67"/>
                </a:cxn>
                <a:cxn ang="0">
                  <a:pos x="74" y="18"/>
                </a:cxn>
                <a:cxn ang="0">
                  <a:pos x="21" y="29"/>
                </a:cxn>
                <a:cxn ang="0">
                  <a:pos x="3" y="46"/>
                </a:cxn>
                <a:cxn ang="0">
                  <a:pos x="1" y="49"/>
                </a:cxn>
                <a:cxn ang="0">
                  <a:pos x="1" y="53"/>
                </a:cxn>
                <a:cxn ang="0">
                  <a:pos x="7" y="76"/>
                </a:cxn>
                <a:cxn ang="0">
                  <a:pos x="45" y="115"/>
                </a:cxn>
                <a:cxn ang="0">
                  <a:pos x="45" y="115"/>
                </a:cxn>
                <a:cxn ang="0">
                  <a:pos x="45" y="115"/>
                </a:cxn>
              </a:cxnLst>
              <a:rect l="0" t="0" r="r" b="b"/>
              <a:pathLst>
                <a:path w="121" h="116">
                  <a:moveTo>
                    <a:pt x="45" y="115"/>
                  </a:moveTo>
                  <a:cubicBezTo>
                    <a:pt x="54" y="115"/>
                    <a:pt x="93" y="110"/>
                    <a:pt x="110" y="100"/>
                  </a:cubicBezTo>
                  <a:cubicBezTo>
                    <a:pt x="112" y="99"/>
                    <a:pt x="113" y="98"/>
                    <a:pt x="113" y="96"/>
                  </a:cubicBezTo>
                  <a:cubicBezTo>
                    <a:pt x="115" y="92"/>
                    <a:pt x="113" y="88"/>
                    <a:pt x="109" y="86"/>
                  </a:cubicBezTo>
                  <a:cubicBezTo>
                    <a:pt x="59" y="67"/>
                    <a:pt x="59" y="67"/>
                    <a:pt x="59" y="67"/>
                  </a:cubicBezTo>
                  <a:cubicBezTo>
                    <a:pt x="59" y="67"/>
                    <a:pt x="58" y="67"/>
                    <a:pt x="59" y="66"/>
                  </a:cubicBezTo>
                  <a:cubicBezTo>
                    <a:pt x="59" y="66"/>
                    <a:pt x="59" y="66"/>
                    <a:pt x="59" y="66"/>
                  </a:cubicBezTo>
                  <a:cubicBezTo>
                    <a:pt x="111" y="78"/>
                    <a:pt x="111" y="78"/>
                    <a:pt x="111" y="78"/>
                  </a:cubicBezTo>
                  <a:cubicBezTo>
                    <a:pt x="115" y="78"/>
                    <a:pt x="119" y="76"/>
                    <a:pt x="120" y="72"/>
                  </a:cubicBezTo>
                  <a:cubicBezTo>
                    <a:pt x="121" y="71"/>
                    <a:pt x="121" y="69"/>
                    <a:pt x="120" y="67"/>
                  </a:cubicBezTo>
                  <a:cubicBezTo>
                    <a:pt x="112" y="49"/>
                    <a:pt x="82" y="23"/>
                    <a:pt x="74" y="18"/>
                  </a:cubicBezTo>
                  <a:cubicBezTo>
                    <a:pt x="50" y="0"/>
                    <a:pt x="36" y="14"/>
                    <a:pt x="21" y="29"/>
                  </a:cubicBezTo>
                  <a:cubicBezTo>
                    <a:pt x="16" y="35"/>
                    <a:pt x="10" y="41"/>
                    <a:pt x="3" y="46"/>
                  </a:cubicBezTo>
                  <a:cubicBezTo>
                    <a:pt x="2" y="46"/>
                    <a:pt x="1" y="47"/>
                    <a:pt x="1" y="49"/>
                  </a:cubicBezTo>
                  <a:cubicBezTo>
                    <a:pt x="0" y="50"/>
                    <a:pt x="0" y="52"/>
                    <a:pt x="1" y="53"/>
                  </a:cubicBezTo>
                  <a:cubicBezTo>
                    <a:pt x="4" y="61"/>
                    <a:pt x="6" y="69"/>
                    <a:pt x="7" y="76"/>
                  </a:cubicBezTo>
                  <a:cubicBezTo>
                    <a:pt x="11" y="97"/>
                    <a:pt x="15" y="116"/>
                    <a:pt x="45" y="115"/>
                  </a:cubicBezTo>
                  <a:close/>
                  <a:moveTo>
                    <a:pt x="45" y="115"/>
                  </a:moveTo>
                  <a:cubicBezTo>
                    <a:pt x="45" y="115"/>
                    <a:pt x="45" y="115"/>
                    <a:pt x="45" y="115"/>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25"/>
            <p:cNvSpPr>
              <a:spLocks noEditPoints="1"/>
            </p:cNvSpPr>
            <p:nvPr/>
          </p:nvSpPr>
          <p:spPr bwMode="auto">
            <a:xfrm>
              <a:off x="3029" y="1733"/>
              <a:ext cx="68" cy="72"/>
            </a:xfrm>
            <a:custGeom>
              <a:avLst/>
              <a:gdLst/>
              <a:ahLst/>
              <a:cxnLst>
                <a:cxn ang="0">
                  <a:pos x="98" y="88"/>
                </a:cxn>
                <a:cxn ang="0">
                  <a:pos x="99" y="87"/>
                </a:cxn>
                <a:cxn ang="0">
                  <a:pos x="106" y="58"/>
                </a:cxn>
                <a:cxn ang="0">
                  <a:pos x="109" y="22"/>
                </a:cxn>
                <a:cxn ang="0">
                  <a:pos x="103" y="16"/>
                </a:cxn>
                <a:cxn ang="0">
                  <a:pos x="95" y="18"/>
                </a:cxn>
                <a:cxn ang="0">
                  <a:pos x="59" y="57"/>
                </a:cxn>
                <a:cxn ang="0">
                  <a:pos x="58" y="57"/>
                </a:cxn>
                <a:cxn ang="0">
                  <a:pos x="58" y="56"/>
                </a:cxn>
                <a:cxn ang="0">
                  <a:pos x="58" y="56"/>
                </a:cxn>
                <a:cxn ang="0">
                  <a:pos x="89" y="12"/>
                </a:cxn>
                <a:cxn ang="0">
                  <a:pos x="90" y="10"/>
                </a:cxn>
                <a:cxn ang="0">
                  <a:pos x="88" y="3"/>
                </a:cxn>
                <a:cxn ang="0">
                  <a:pos x="82" y="0"/>
                </a:cxn>
                <a:cxn ang="0">
                  <a:pos x="19" y="24"/>
                </a:cxn>
                <a:cxn ang="0">
                  <a:pos x="3" y="42"/>
                </a:cxn>
                <a:cxn ang="0">
                  <a:pos x="10" y="77"/>
                </a:cxn>
                <a:cxn ang="0">
                  <a:pos x="18" y="100"/>
                </a:cxn>
                <a:cxn ang="0">
                  <a:pos x="24" y="105"/>
                </a:cxn>
                <a:cxn ang="0">
                  <a:pos x="48" y="108"/>
                </a:cxn>
                <a:cxn ang="0">
                  <a:pos x="98" y="88"/>
                </a:cxn>
                <a:cxn ang="0">
                  <a:pos x="98" y="88"/>
                </a:cxn>
                <a:cxn ang="0">
                  <a:pos x="98" y="88"/>
                </a:cxn>
              </a:cxnLst>
              <a:rect l="0" t="0" r="r" b="b"/>
              <a:pathLst>
                <a:path w="110" h="116">
                  <a:moveTo>
                    <a:pt x="98" y="88"/>
                  </a:moveTo>
                  <a:cubicBezTo>
                    <a:pt x="98" y="88"/>
                    <a:pt x="99" y="88"/>
                    <a:pt x="99" y="87"/>
                  </a:cubicBezTo>
                  <a:cubicBezTo>
                    <a:pt x="100" y="83"/>
                    <a:pt x="103" y="72"/>
                    <a:pt x="106" y="58"/>
                  </a:cubicBezTo>
                  <a:cubicBezTo>
                    <a:pt x="108" y="47"/>
                    <a:pt x="110" y="32"/>
                    <a:pt x="109" y="22"/>
                  </a:cubicBezTo>
                  <a:cubicBezTo>
                    <a:pt x="108" y="19"/>
                    <a:pt x="106" y="16"/>
                    <a:pt x="103" y="16"/>
                  </a:cubicBezTo>
                  <a:cubicBezTo>
                    <a:pt x="100" y="15"/>
                    <a:pt x="97" y="16"/>
                    <a:pt x="95" y="18"/>
                  </a:cubicBezTo>
                  <a:cubicBezTo>
                    <a:pt x="59" y="57"/>
                    <a:pt x="59" y="57"/>
                    <a:pt x="59" y="57"/>
                  </a:cubicBezTo>
                  <a:cubicBezTo>
                    <a:pt x="59" y="57"/>
                    <a:pt x="59" y="57"/>
                    <a:pt x="58" y="57"/>
                  </a:cubicBezTo>
                  <a:cubicBezTo>
                    <a:pt x="58" y="57"/>
                    <a:pt x="58" y="57"/>
                    <a:pt x="58" y="56"/>
                  </a:cubicBezTo>
                  <a:cubicBezTo>
                    <a:pt x="58" y="56"/>
                    <a:pt x="58" y="56"/>
                    <a:pt x="58" y="56"/>
                  </a:cubicBezTo>
                  <a:cubicBezTo>
                    <a:pt x="89" y="12"/>
                    <a:pt x="89" y="12"/>
                    <a:pt x="89" y="12"/>
                  </a:cubicBezTo>
                  <a:cubicBezTo>
                    <a:pt x="89" y="12"/>
                    <a:pt x="89" y="11"/>
                    <a:pt x="90" y="10"/>
                  </a:cubicBezTo>
                  <a:cubicBezTo>
                    <a:pt x="90" y="8"/>
                    <a:pt x="90" y="5"/>
                    <a:pt x="88" y="3"/>
                  </a:cubicBezTo>
                  <a:cubicBezTo>
                    <a:pt x="87" y="1"/>
                    <a:pt x="85" y="0"/>
                    <a:pt x="82" y="0"/>
                  </a:cubicBezTo>
                  <a:cubicBezTo>
                    <a:pt x="62" y="1"/>
                    <a:pt x="27" y="19"/>
                    <a:pt x="19" y="24"/>
                  </a:cubicBezTo>
                  <a:cubicBezTo>
                    <a:pt x="11" y="29"/>
                    <a:pt x="6" y="35"/>
                    <a:pt x="3" y="42"/>
                  </a:cubicBezTo>
                  <a:cubicBezTo>
                    <a:pt x="0" y="53"/>
                    <a:pt x="5" y="65"/>
                    <a:pt x="10" y="77"/>
                  </a:cubicBezTo>
                  <a:cubicBezTo>
                    <a:pt x="13" y="85"/>
                    <a:pt x="16" y="92"/>
                    <a:pt x="18" y="100"/>
                  </a:cubicBezTo>
                  <a:cubicBezTo>
                    <a:pt x="19" y="103"/>
                    <a:pt x="21" y="105"/>
                    <a:pt x="24" y="105"/>
                  </a:cubicBezTo>
                  <a:cubicBezTo>
                    <a:pt x="32" y="105"/>
                    <a:pt x="40" y="107"/>
                    <a:pt x="48" y="108"/>
                  </a:cubicBezTo>
                  <a:cubicBezTo>
                    <a:pt x="69" y="112"/>
                    <a:pt x="88" y="116"/>
                    <a:pt x="98" y="88"/>
                  </a:cubicBezTo>
                  <a:close/>
                  <a:moveTo>
                    <a:pt x="98" y="88"/>
                  </a:moveTo>
                  <a:cubicBezTo>
                    <a:pt x="98" y="88"/>
                    <a:pt x="98" y="88"/>
                    <a:pt x="98" y="88"/>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26"/>
            <p:cNvSpPr>
              <a:spLocks noEditPoints="1"/>
            </p:cNvSpPr>
            <p:nvPr/>
          </p:nvSpPr>
          <p:spPr bwMode="auto">
            <a:xfrm>
              <a:off x="3121" y="1660"/>
              <a:ext cx="74" cy="70"/>
            </a:xfrm>
            <a:custGeom>
              <a:avLst/>
              <a:gdLst/>
              <a:ahLst/>
              <a:cxnLst>
                <a:cxn ang="0">
                  <a:pos x="62" y="67"/>
                </a:cxn>
                <a:cxn ang="0">
                  <a:pos x="13" y="89"/>
                </a:cxn>
                <a:cxn ang="0">
                  <a:pos x="9" y="94"/>
                </a:cxn>
                <a:cxn ang="0">
                  <a:pos x="13" y="103"/>
                </a:cxn>
                <a:cxn ang="0">
                  <a:pos x="79" y="114"/>
                </a:cxn>
                <a:cxn ang="0">
                  <a:pos x="110" y="94"/>
                </a:cxn>
                <a:cxn ang="0">
                  <a:pos x="114" y="73"/>
                </a:cxn>
                <a:cxn ang="0">
                  <a:pos x="119" y="50"/>
                </a:cxn>
                <a:cxn ang="0">
                  <a:pos x="116" y="42"/>
                </a:cxn>
                <a:cxn ang="0">
                  <a:pos x="97" y="27"/>
                </a:cxn>
                <a:cxn ang="0">
                  <a:pos x="44" y="19"/>
                </a:cxn>
                <a:cxn ang="0">
                  <a:pos x="1" y="71"/>
                </a:cxn>
                <a:cxn ang="0">
                  <a:pos x="3" y="79"/>
                </a:cxn>
                <a:cxn ang="0">
                  <a:pos x="10" y="81"/>
                </a:cxn>
                <a:cxn ang="0">
                  <a:pos x="62" y="66"/>
                </a:cxn>
                <a:cxn ang="0">
                  <a:pos x="62" y="66"/>
                </a:cxn>
                <a:cxn ang="0">
                  <a:pos x="62" y="67"/>
                </a:cxn>
                <a:cxn ang="0">
                  <a:pos x="62" y="67"/>
                </a:cxn>
                <a:cxn ang="0">
                  <a:pos x="62" y="67"/>
                </a:cxn>
                <a:cxn ang="0">
                  <a:pos x="62" y="67"/>
                </a:cxn>
              </a:cxnLst>
              <a:rect l="0" t="0" r="r" b="b"/>
              <a:pathLst>
                <a:path w="120" h="114">
                  <a:moveTo>
                    <a:pt x="62" y="67"/>
                  </a:moveTo>
                  <a:cubicBezTo>
                    <a:pt x="13" y="89"/>
                    <a:pt x="13" y="89"/>
                    <a:pt x="13" y="89"/>
                  </a:cubicBezTo>
                  <a:cubicBezTo>
                    <a:pt x="11" y="90"/>
                    <a:pt x="10" y="92"/>
                    <a:pt x="9" y="94"/>
                  </a:cubicBezTo>
                  <a:cubicBezTo>
                    <a:pt x="8" y="97"/>
                    <a:pt x="10" y="101"/>
                    <a:pt x="13" y="103"/>
                  </a:cubicBezTo>
                  <a:cubicBezTo>
                    <a:pt x="30" y="112"/>
                    <a:pt x="70" y="114"/>
                    <a:pt x="79" y="114"/>
                  </a:cubicBezTo>
                  <a:cubicBezTo>
                    <a:pt x="96" y="114"/>
                    <a:pt x="105" y="108"/>
                    <a:pt x="110" y="94"/>
                  </a:cubicBezTo>
                  <a:cubicBezTo>
                    <a:pt x="112" y="88"/>
                    <a:pt x="113" y="81"/>
                    <a:pt x="114" y="73"/>
                  </a:cubicBezTo>
                  <a:cubicBezTo>
                    <a:pt x="115" y="65"/>
                    <a:pt x="116" y="57"/>
                    <a:pt x="119" y="50"/>
                  </a:cubicBezTo>
                  <a:cubicBezTo>
                    <a:pt x="120" y="47"/>
                    <a:pt x="119" y="44"/>
                    <a:pt x="116" y="42"/>
                  </a:cubicBezTo>
                  <a:cubicBezTo>
                    <a:pt x="109" y="38"/>
                    <a:pt x="103" y="33"/>
                    <a:pt x="97" y="27"/>
                  </a:cubicBezTo>
                  <a:cubicBezTo>
                    <a:pt x="81" y="13"/>
                    <a:pt x="67" y="0"/>
                    <a:pt x="44" y="19"/>
                  </a:cubicBezTo>
                  <a:cubicBezTo>
                    <a:pt x="37" y="25"/>
                    <a:pt x="8" y="52"/>
                    <a:pt x="1" y="71"/>
                  </a:cubicBezTo>
                  <a:cubicBezTo>
                    <a:pt x="0" y="73"/>
                    <a:pt x="1" y="76"/>
                    <a:pt x="3" y="79"/>
                  </a:cubicBezTo>
                  <a:cubicBezTo>
                    <a:pt x="5" y="81"/>
                    <a:pt x="8" y="82"/>
                    <a:pt x="10" y="81"/>
                  </a:cubicBezTo>
                  <a:cubicBezTo>
                    <a:pt x="62" y="66"/>
                    <a:pt x="62" y="66"/>
                    <a:pt x="62" y="66"/>
                  </a:cubicBezTo>
                  <a:cubicBezTo>
                    <a:pt x="62" y="66"/>
                    <a:pt x="62" y="66"/>
                    <a:pt x="62" y="66"/>
                  </a:cubicBezTo>
                  <a:cubicBezTo>
                    <a:pt x="62" y="66"/>
                    <a:pt x="62" y="66"/>
                    <a:pt x="62" y="67"/>
                  </a:cubicBezTo>
                  <a:cubicBezTo>
                    <a:pt x="62" y="67"/>
                    <a:pt x="62" y="67"/>
                    <a:pt x="62" y="67"/>
                  </a:cubicBezTo>
                  <a:close/>
                  <a:moveTo>
                    <a:pt x="62" y="67"/>
                  </a:moveTo>
                  <a:cubicBezTo>
                    <a:pt x="62" y="67"/>
                    <a:pt x="62" y="67"/>
                    <a:pt x="62" y="67"/>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7"/>
            <p:cNvSpPr>
              <a:spLocks noEditPoints="1"/>
            </p:cNvSpPr>
            <p:nvPr/>
          </p:nvSpPr>
          <p:spPr bwMode="auto">
            <a:xfrm>
              <a:off x="3067" y="1623"/>
              <a:ext cx="72" cy="76"/>
            </a:xfrm>
            <a:custGeom>
              <a:avLst/>
              <a:gdLst/>
              <a:ahLst/>
              <a:cxnLst>
                <a:cxn ang="0">
                  <a:pos x="78" y="13"/>
                </a:cxn>
                <a:cxn ang="0">
                  <a:pos x="57" y="1"/>
                </a:cxn>
                <a:cxn ang="0">
                  <a:pos x="49" y="2"/>
                </a:cxn>
                <a:cxn ang="0">
                  <a:pos x="29" y="15"/>
                </a:cxn>
                <a:cxn ang="0">
                  <a:pos x="2" y="39"/>
                </a:cxn>
                <a:cxn ang="0">
                  <a:pos x="4" y="63"/>
                </a:cxn>
                <a:cxn ang="0">
                  <a:pos x="39" y="120"/>
                </a:cxn>
                <a:cxn ang="0">
                  <a:pos x="46" y="121"/>
                </a:cxn>
                <a:cxn ang="0">
                  <a:pos x="51" y="116"/>
                </a:cxn>
                <a:cxn ang="0">
                  <a:pos x="52" y="114"/>
                </a:cxn>
                <a:cxn ang="0">
                  <a:pos x="55" y="61"/>
                </a:cxn>
                <a:cxn ang="0">
                  <a:pos x="55" y="61"/>
                </a:cxn>
                <a:cxn ang="0">
                  <a:pos x="55" y="60"/>
                </a:cxn>
                <a:cxn ang="0">
                  <a:pos x="55" y="61"/>
                </a:cxn>
                <a:cxn ang="0">
                  <a:pos x="61" y="114"/>
                </a:cxn>
                <a:cxn ang="0">
                  <a:pos x="66" y="121"/>
                </a:cxn>
                <a:cxn ang="0">
                  <a:pos x="74" y="119"/>
                </a:cxn>
                <a:cxn ang="0">
                  <a:pos x="94" y="89"/>
                </a:cxn>
                <a:cxn ang="0">
                  <a:pos x="106" y="61"/>
                </a:cxn>
                <a:cxn ang="0">
                  <a:pos x="106" y="60"/>
                </a:cxn>
                <a:cxn ang="0">
                  <a:pos x="78" y="13"/>
                </a:cxn>
                <a:cxn ang="0">
                  <a:pos x="78" y="13"/>
                </a:cxn>
                <a:cxn ang="0">
                  <a:pos x="78" y="13"/>
                </a:cxn>
              </a:cxnLst>
              <a:rect l="0" t="0" r="r" b="b"/>
              <a:pathLst>
                <a:path w="115" h="122">
                  <a:moveTo>
                    <a:pt x="78" y="13"/>
                  </a:moveTo>
                  <a:cubicBezTo>
                    <a:pt x="71" y="10"/>
                    <a:pt x="64" y="6"/>
                    <a:pt x="57" y="1"/>
                  </a:cubicBezTo>
                  <a:cubicBezTo>
                    <a:pt x="55" y="0"/>
                    <a:pt x="52" y="0"/>
                    <a:pt x="49" y="2"/>
                  </a:cubicBezTo>
                  <a:cubicBezTo>
                    <a:pt x="43" y="7"/>
                    <a:pt x="36" y="11"/>
                    <a:pt x="29" y="15"/>
                  </a:cubicBezTo>
                  <a:cubicBezTo>
                    <a:pt x="17" y="22"/>
                    <a:pt x="6" y="28"/>
                    <a:pt x="2" y="39"/>
                  </a:cubicBezTo>
                  <a:cubicBezTo>
                    <a:pt x="0" y="46"/>
                    <a:pt x="1" y="53"/>
                    <a:pt x="4" y="63"/>
                  </a:cubicBezTo>
                  <a:cubicBezTo>
                    <a:pt x="7" y="71"/>
                    <a:pt x="24" y="107"/>
                    <a:pt x="39" y="120"/>
                  </a:cubicBezTo>
                  <a:cubicBezTo>
                    <a:pt x="41" y="122"/>
                    <a:pt x="44" y="122"/>
                    <a:pt x="46" y="121"/>
                  </a:cubicBezTo>
                  <a:cubicBezTo>
                    <a:pt x="49" y="121"/>
                    <a:pt x="51" y="119"/>
                    <a:pt x="51" y="116"/>
                  </a:cubicBezTo>
                  <a:cubicBezTo>
                    <a:pt x="52" y="116"/>
                    <a:pt x="52" y="115"/>
                    <a:pt x="52" y="114"/>
                  </a:cubicBezTo>
                  <a:cubicBezTo>
                    <a:pt x="55" y="61"/>
                    <a:pt x="55" y="61"/>
                    <a:pt x="55" y="61"/>
                  </a:cubicBezTo>
                  <a:cubicBezTo>
                    <a:pt x="55" y="61"/>
                    <a:pt x="55" y="61"/>
                    <a:pt x="55" y="61"/>
                  </a:cubicBezTo>
                  <a:cubicBezTo>
                    <a:pt x="55" y="60"/>
                    <a:pt x="55" y="60"/>
                    <a:pt x="55" y="60"/>
                  </a:cubicBezTo>
                  <a:cubicBezTo>
                    <a:pt x="55" y="60"/>
                    <a:pt x="55" y="61"/>
                    <a:pt x="55" y="61"/>
                  </a:cubicBezTo>
                  <a:cubicBezTo>
                    <a:pt x="61" y="114"/>
                    <a:pt x="61" y="114"/>
                    <a:pt x="61" y="114"/>
                  </a:cubicBezTo>
                  <a:cubicBezTo>
                    <a:pt x="61" y="117"/>
                    <a:pt x="63" y="119"/>
                    <a:pt x="66" y="121"/>
                  </a:cubicBezTo>
                  <a:cubicBezTo>
                    <a:pt x="68" y="122"/>
                    <a:pt x="72" y="121"/>
                    <a:pt x="74" y="119"/>
                  </a:cubicBezTo>
                  <a:cubicBezTo>
                    <a:pt x="81" y="112"/>
                    <a:pt x="89" y="99"/>
                    <a:pt x="94" y="89"/>
                  </a:cubicBezTo>
                  <a:cubicBezTo>
                    <a:pt x="100" y="76"/>
                    <a:pt x="104" y="65"/>
                    <a:pt x="106" y="61"/>
                  </a:cubicBezTo>
                  <a:cubicBezTo>
                    <a:pt x="106" y="60"/>
                    <a:pt x="106" y="60"/>
                    <a:pt x="106" y="60"/>
                  </a:cubicBezTo>
                  <a:cubicBezTo>
                    <a:pt x="115" y="32"/>
                    <a:pt x="97" y="23"/>
                    <a:pt x="78" y="13"/>
                  </a:cubicBezTo>
                  <a:close/>
                  <a:moveTo>
                    <a:pt x="78" y="13"/>
                  </a:moveTo>
                  <a:cubicBezTo>
                    <a:pt x="78" y="13"/>
                    <a:pt x="78" y="13"/>
                    <a:pt x="78" y="13"/>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8"/>
            <p:cNvSpPr>
              <a:spLocks noEditPoints="1"/>
            </p:cNvSpPr>
            <p:nvPr/>
          </p:nvSpPr>
          <p:spPr bwMode="auto">
            <a:xfrm>
              <a:off x="3096" y="1745"/>
              <a:ext cx="107" cy="100"/>
            </a:xfrm>
            <a:custGeom>
              <a:avLst/>
              <a:gdLst/>
              <a:ahLst/>
              <a:cxnLst>
                <a:cxn ang="0">
                  <a:pos x="92" y="80"/>
                </a:cxn>
                <a:cxn ang="0">
                  <a:pos x="92" y="79"/>
                </a:cxn>
                <a:cxn ang="0">
                  <a:pos x="93" y="80"/>
                </a:cxn>
                <a:cxn ang="0">
                  <a:pos x="148" y="134"/>
                </a:cxn>
                <a:cxn ang="0">
                  <a:pos x="156" y="137"/>
                </a:cxn>
                <a:cxn ang="0">
                  <a:pos x="163" y="134"/>
                </a:cxn>
                <a:cxn ang="0">
                  <a:pos x="167" y="127"/>
                </a:cxn>
                <a:cxn ang="0">
                  <a:pos x="148" y="32"/>
                </a:cxn>
                <a:cxn ang="0">
                  <a:pos x="107" y="0"/>
                </a:cxn>
                <a:cxn ang="0">
                  <a:pos x="74" y="6"/>
                </a:cxn>
                <a:cxn ang="0">
                  <a:pos x="39" y="12"/>
                </a:cxn>
                <a:cxn ang="0">
                  <a:pos x="34" y="14"/>
                </a:cxn>
                <a:cxn ang="0">
                  <a:pos x="31" y="20"/>
                </a:cxn>
                <a:cxn ang="0">
                  <a:pos x="21" y="53"/>
                </a:cxn>
                <a:cxn ang="0">
                  <a:pos x="37" y="130"/>
                </a:cxn>
                <a:cxn ang="0">
                  <a:pos x="130" y="160"/>
                </a:cxn>
                <a:cxn ang="0">
                  <a:pos x="130" y="160"/>
                </a:cxn>
                <a:cxn ang="0">
                  <a:pos x="137" y="158"/>
                </a:cxn>
                <a:cxn ang="0">
                  <a:pos x="139" y="142"/>
                </a:cxn>
                <a:cxn ang="0">
                  <a:pos x="92" y="80"/>
                </a:cxn>
                <a:cxn ang="0">
                  <a:pos x="92" y="80"/>
                </a:cxn>
                <a:cxn ang="0">
                  <a:pos x="92" y="80"/>
                </a:cxn>
                <a:cxn ang="0">
                  <a:pos x="92" y="80"/>
                </a:cxn>
              </a:cxnLst>
              <a:rect l="0" t="0" r="r" b="b"/>
              <a:pathLst>
                <a:path w="171" h="160">
                  <a:moveTo>
                    <a:pt x="92" y="80"/>
                  </a:moveTo>
                  <a:cubicBezTo>
                    <a:pt x="92" y="79"/>
                    <a:pt x="92" y="79"/>
                    <a:pt x="92" y="79"/>
                  </a:cubicBezTo>
                  <a:cubicBezTo>
                    <a:pt x="92" y="79"/>
                    <a:pt x="93" y="79"/>
                    <a:pt x="93" y="80"/>
                  </a:cubicBezTo>
                  <a:cubicBezTo>
                    <a:pt x="148" y="134"/>
                    <a:pt x="148" y="134"/>
                    <a:pt x="148" y="134"/>
                  </a:cubicBezTo>
                  <a:cubicBezTo>
                    <a:pt x="150" y="136"/>
                    <a:pt x="153" y="137"/>
                    <a:pt x="156" y="137"/>
                  </a:cubicBezTo>
                  <a:cubicBezTo>
                    <a:pt x="159" y="137"/>
                    <a:pt x="161" y="136"/>
                    <a:pt x="163" y="134"/>
                  </a:cubicBezTo>
                  <a:cubicBezTo>
                    <a:pt x="166" y="133"/>
                    <a:pt x="167" y="130"/>
                    <a:pt x="167" y="127"/>
                  </a:cubicBezTo>
                  <a:cubicBezTo>
                    <a:pt x="171" y="99"/>
                    <a:pt x="153" y="44"/>
                    <a:pt x="148" y="32"/>
                  </a:cubicBezTo>
                  <a:cubicBezTo>
                    <a:pt x="138" y="7"/>
                    <a:pt x="123" y="0"/>
                    <a:pt x="107" y="0"/>
                  </a:cubicBezTo>
                  <a:cubicBezTo>
                    <a:pt x="97" y="0"/>
                    <a:pt x="85" y="3"/>
                    <a:pt x="74" y="6"/>
                  </a:cubicBezTo>
                  <a:cubicBezTo>
                    <a:pt x="63" y="9"/>
                    <a:pt x="51" y="11"/>
                    <a:pt x="39" y="12"/>
                  </a:cubicBezTo>
                  <a:cubicBezTo>
                    <a:pt x="37" y="12"/>
                    <a:pt x="36" y="13"/>
                    <a:pt x="34" y="14"/>
                  </a:cubicBezTo>
                  <a:cubicBezTo>
                    <a:pt x="33" y="16"/>
                    <a:pt x="31" y="18"/>
                    <a:pt x="31" y="20"/>
                  </a:cubicBezTo>
                  <a:cubicBezTo>
                    <a:pt x="29" y="31"/>
                    <a:pt x="25" y="42"/>
                    <a:pt x="21" y="53"/>
                  </a:cubicBezTo>
                  <a:cubicBezTo>
                    <a:pt x="10" y="82"/>
                    <a:pt x="0" y="109"/>
                    <a:pt x="37" y="130"/>
                  </a:cubicBezTo>
                  <a:cubicBezTo>
                    <a:pt x="50" y="136"/>
                    <a:pt x="101" y="160"/>
                    <a:pt x="130" y="160"/>
                  </a:cubicBezTo>
                  <a:cubicBezTo>
                    <a:pt x="130" y="160"/>
                    <a:pt x="130" y="160"/>
                    <a:pt x="130" y="160"/>
                  </a:cubicBezTo>
                  <a:cubicBezTo>
                    <a:pt x="133" y="160"/>
                    <a:pt x="135" y="159"/>
                    <a:pt x="137" y="158"/>
                  </a:cubicBezTo>
                  <a:cubicBezTo>
                    <a:pt x="142" y="154"/>
                    <a:pt x="143" y="147"/>
                    <a:pt x="139" y="142"/>
                  </a:cubicBezTo>
                  <a:cubicBezTo>
                    <a:pt x="92" y="80"/>
                    <a:pt x="92" y="80"/>
                    <a:pt x="92" y="80"/>
                  </a:cubicBezTo>
                  <a:cubicBezTo>
                    <a:pt x="92" y="80"/>
                    <a:pt x="92" y="80"/>
                    <a:pt x="92" y="80"/>
                  </a:cubicBezTo>
                  <a:close/>
                  <a:moveTo>
                    <a:pt x="92" y="80"/>
                  </a:moveTo>
                  <a:cubicBezTo>
                    <a:pt x="92" y="80"/>
                    <a:pt x="92" y="80"/>
                    <a:pt x="92" y="8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29"/>
            <p:cNvSpPr>
              <a:spLocks noEditPoints="1"/>
            </p:cNvSpPr>
            <p:nvPr/>
          </p:nvSpPr>
          <p:spPr bwMode="auto">
            <a:xfrm>
              <a:off x="3160" y="1893"/>
              <a:ext cx="105" cy="110"/>
            </a:xfrm>
            <a:custGeom>
              <a:avLst/>
              <a:gdLst/>
              <a:ahLst/>
              <a:cxnLst>
                <a:cxn ang="0">
                  <a:pos x="111" y="2"/>
                </a:cxn>
                <a:cxn ang="0">
                  <a:pos x="104" y="0"/>
                </a:cxn>
                <a:cxn ang="0">
                  <a:pos x="97" y="2"/>
                </a:cxn>
                <a:cxn ang="0">
                  <a:pos x="93" y="10"/>
                </a:cxn>
                <a:cxn ang="0">
                  <a:pos x="88" y="88"/>
                </a:cxn>
                <a:cxn ang="0">
                  <a:pos x="88" y="88"/>
                </a:cxn>
                <a:cxn ang="0">
                  <a:pos x="87" y="88"/>
                </a:cxn>
                <a:cxn ang="0">
                  <a:pos x="87" y="88"/>
                </a:cxn>
                <a:cxn ang="0">
                  <a:pos x="87" y="88"/>
                </a:cxn>
                <a:cxn ang="0">
                  <a:pos x="80" y="10"/>
                </a:cxn>
                <a:cxn ang="0">
                  <a:pos x="73" y="1"/>
                </a:cxn>
                <a:cxn ang="0">
                  <a:pos x="69" y="0"/>
                </a:cxn>
                <a:cxn ang="0">
                  <a:pos x="61" y="3"/>
                </a:cxn>
                <a:cxn ang="0">
                  <a:pos x="13" y="88"/>
                </a:cxn>
                <a:cxn ang="0">
                  <a:pos x="52" y="156"/>
                </a:cxn>
                <a:cxn ang="0">
                  <a:pos x="83" y="174"/>
                </a:cxn>
                <a:cxn ang="0">
                  <a:pos x="88" y="176"/>
                </a:cxn>
                <a:cxn ang="0">
                  <a:pos x="94" y="174"/>
                </a:cxn>
                <a:cxn ang="0">
                  <a:pos x="124" y="155"/>
                </a:cxn>
                <a:cxn ang="0">
                  <a:pos x="150" y="139"/>
                </a:cxn>
                <a:cxn ang="0">
                  <a:pos x="161" y="86"/>
                </a:cxn>
                <a:cxn ang="0">
                  <a:pos x="111" y="2"/>
                </a:cxn>
                <a:cxn ang="0">
                  <a:pos x="111" y="2"/>
                </a:cxn>
                <a:cxn ang="0">
                  <a:pos x="111" y="2"/>
                </a:cxn>
              </a:cxnLst>
              <a:rect l="0" t="0" r="r" b="b"/>
              <a:pathLst>
                <a:path w="169" h="176">
                  <a:moveTo>
                    <a:pt x="111" y="2"/>
                  </a:moveTo>
                  <a:cubicBezTo>
                    <a:pt x="109" y="1"/>
                    <a:pt x="106" y="0"/>
                    <a:pt x="104" y="0"/>
                  </a:cubicBezTo>
                  <a:cubicBezTo>
                    <a:pt x="101" y="0"/>
                    <a:pt x="99" y="1"/>
                    <a:pt x="97" y="2"/>
                  </a:cubicBezTo>
                  <a:cubicBezTo>
                    <a:pt x="94" y="4"/>
                    <a:pt x="93" y="7"/>
                    <a:pt x="93" y="10"/>
                  </a:cubicBezTo>
                  <a:cubicBezTo>
                    <a:pt x="88" y="88"/>
                    <a:pt x="88" y="88"/>
                    <a:pt x="88" y="88"/>
                  </a:cubicBezTo>
                  <a:cubicBezTo>
                    <a:pt x="88" y="88"/>
                    <a:pt x="88" y="88"/>
                    <a:pt x="88" y="88"/>
                  </a:cubicBezTo>
                  <a:cubicBezTo>
                    <a:pt x="87" y="88"/>
                    <a:pt x="87" y="88"/>
                    <a:pt x="87" y="88"/>
                  </a:cubicBezTo>
                  <a:cubicBezTo>
                    <a:pt x="87" y="88"/>
                    <a:pt x="87" y="88"/>
                    <a:pt x="87" y="88"/>
                  </a:cubicBezTo>
                  <a:cubicBezTo>
                    <a:pt x="87" y="88"/>
                    <a:pt x="87" y="88"/>
                    <a:pt x="87" y="88"/>
                  </a:cubicBezTo>
                  <a:cubicBezTo>
                    <a:pt x="80" y="10"/>
                    <a:pt x="80" y="10"/>
                    <a:pt x="80" y="10"/>
                  </a:cubicBezTo>
                  <a:cubicBezTo>
                    <a:pt x="79" y="6"/>
                    <a:pt x="77" y="3"/>
                    <a:pt x="73" y="1"/>
                  </a:cubicBezTo>
                  <a:cubicBezTo>
                    <a:pt x="72" y="0"/>
                    <a:pt x="70" y="0"/>
                    <a:pt x="69" y="0"/>
                  </a:cubicBezTo>
                  <a:cubicBezTo>
                    <a:pt x="66" y="0"/>
                    <a:pt x="63" y="1"/>
                    <a:pt x="61" y="3"/>
                  </a:cubicBezTo>
                  <a:cubicBezTo>
                    <a:pt x="40" y="22"/>
                    <a:pt x="18" y="75"/>
                    <a:pt x="13" y="88"/>
                  </a:cubicBezTo>
                  <a:cubicBezTo>
                    <a:pt x="0" y="128"/>
                    <a:pt x="25" y="142"/>
                    <a:pt x="52" y="156"/>
                  </a:cubicBezTo>
                  <a:cubicBezTo>
                    <a:pt x="63" y="161"/>
                    <a:pt x="73" y="167"/>
                    <a:pt x="83" y="174"/>
                  </a:cubicBezTo>
                  <a:cubicBezTo>
                    <a:pt x="84" y="175"/>
                    <a:pt x="86" y="176"/>
                    <a:pt x="88" y="176"/>
                  </a:cubicBezTo>
                  <a:cubicBezTo>
                    <a:pt x="90" y="176"/>
                    <a:pt x="92" y="175"/>
                    <a:pt x="94" y="174"/>
                  </a:cubicBezTo>
                  <a:cubicBezTo>
                    <a:pt x="103" y="166"/>
                    <a:pt x="113" y="161"/>
                    <a:pt x="124" y="155"/>
                  </a:cubicBezTo>
                  <a:cubicBezTo>
                    <a:pt x="133" y="150"/>
                    <a:pt x="142" y="145"/>
                    <a:pt x="150" y="139"/>
                  </a:cubicBezTo>
                  <a:cubicBezTo>
                    <a:pt x="166" y="125"/>
                    <a:pt x="169" y="109"/>
                    <a:pt x="161" y="86"/>
                  </a:cubicBezTo>
                  <a:cubicBezTo>
                    <a:pt x="156" y="73"/>
                    <a:pt x="133" y="21"/>
                    <a:pt x="111" y="2"/>
                  </a:cubicBezTo>
                  <a:close/>
                  <a:moveTo>
                    <a:pt x="111" y="2"/>
                  </a:moveTo>
                  <a:cubicBezTo>
                    <a:pt x="111" y="2"/>
                    <a:pt x="111" y="2"/>
                    <a:pt x="111" y="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0"/>
            <p:cNvSpPr>
              <a:spLocks noEditPoints="1"/>
            </p:cNvSpPr>
            <p:nvPr/>
          </p:nvSpPr>
          <p:spPr bwMode="auto">
            <a:xfrm>
              <a:off x="3077" y="1847"/>
              <a:ext cx="108" cy="95"/>
            </a:xfrm>
            <a:custGeom>
              <a:avLst/>
              <a:gdLst/>
              <a:ahLst/>
              <a:cxnLst>
                <a:cxn ang="0">
                  <a:pos x="171" y="54"/>
                </a:cxn>
                <a:cxn ang="0">
                  <a:pos x="162" y="50"/>
                </a:cxn>
                <a:cxn ang="0">
                  <a:pos x="159" y="50"/>
                </a:cxn>
                <a:cxn ang="0">
                  <a:pos x="84" y="71"/>
                </a:cxn>
                <a:cxn ang="0">
                  <a:pos x="84" y="71"/>
                </a:cxn>
                <a:cxn ang="0">
                  <a:pos x="84" y="71"/>
                </a:cxn>
                <a:cxn ang="0">
                  <a:pos x="84" y="70"/>
                </a:cxn>
                <a:cxn ang="0">
                  <a:pos x="84" y="70"/>
                </a:cxn>
                <a:cxn ang="0">
                  <a:pos x="155" y="39"/>
                </a:cxn>
                <a:cxn ang="0">
                  <a:pos x="158" y="37"/>
                </a:cxn>
                <a:cxn ang="0">
                  <a:pos x="162" y="27"/>
                </a:cxn>
                <a:cxn ang="0">
                  <a:pos x="156" y="18"/>
                </a:cxn>
                <a:cxn ang="0">
                  <a:pos x="60" y="0"/>
                </a:cxn>
                <a:cxn ang="0">
                  <a:pos x="60" y="0"/>
                </a:cxn>
                <a:cxn ang="0">
                  <a:pos x="27" y="10"/>
                </a:cxn>
                <a:cxn ang="0">
                  <a:pos x="8" y="59"/>
                </a:cxn>
                <a:cxn ang="0">
                  <a:pos x="1" y="94"/>
                </a:cxn>
                <a:cxn ang="0">
                  <a:pos x="5" y="104"/>
                </a:cxn>
                <a:cxn ang="0">
                  <a:pos x="32" y="126"/>
                </a:cxn>
                <a:cxn ang="0">
                  <a:pos x="78" y="153"/>
                </a:cxn>
                <a:cxn ang="0">
                  <a:pos x="109" y="140"/>
                </a:cxn>
                <a:cxn ang="0">
                  <a:pos x="110" y="139"/>
                </a:cxn>
                <a:cxn ang="0">
                  <a:pos x="142" y="108"/>
                </a:cxn>
                <a:cxn ang="0">
                  <a:pos x="172" y="66"/>
                </a:cxn>
                <a:cxn ang="0">
                  <a:pos x="171" y="54"/>
                </a:cxn>
                <a:cxn ang="0">
                  <a:pos x="171" y="54"/>
                </a:cxn>
                <a:cxn ang="0">
                  <a:pos x="171" y="54"/>
                </a:cxn>
              </a:cxnLst>
              <a:rect l="0" t="0" r="r" b="b"/>
              <a:pathLst>
                <a:path w="174" h="153">
                  <a:moveTo>
                    <a:pt x="171" y="54"/>
                  </a:moveTo>
                  <a:cubicBezTo>
                    <a:pt x="169" y="51"/>
                    <a:pt x="165" y="50"/>
                    <a:pt x="162" y="50"/>
                  </a:cubicBezTo>
                  <a:cubicBezTo>
                    <a:pt x="161" y="50"/>
                    <a:pt x="160" y="50"/>
                    <a:pt x="159" y="50"/>
                  </a:cubicBezTo>
                  <a:cubicBezTo>
                    <a:pt x="84" y="71"/>
                    <a:pt x="84" y="71"/>
                    <a:pt x="84" y="71"/>
                  </a:cubicBezTo>
                  <a:cubicBezTo>
                    <a:pt x="84" y="71"/>
                    <a:pt x="84" y="71"/>
                    <a:pt x="84" y="71"/>
                  </a:cubicBezTo>
                  <a:cubicBezTo>
                    <a:pt x="84" y="71"/>
                    <a:pt x="84" y="71"/>
                    <a:pt x="84" y="71"/>
                  </a:cubicBezTo>
                  <a:cubicBezTo>
                    <a:pt x="84" y="71"/>
                    <a:pt x="83" y="70"/>
                    <a:pt x="84" y="70"/>
                  </a:cubicBezTo>
                  <a:cubicBezTo>
                    <a:pt x="84" y="70"/>
                    <a:pt x="84" y="70"/>
                    <a:pt x="84" y="70"/>
                  </a:cubicBezTo>
                  <a:cubicBezTo>
                    <a:pt x="155" y="39"/>
                    <a:pt x="155" y="39"/>
                    <a:pt x="155" y="39"/>
                  </a:cubicBezTo>
                  <a:cubicBezTo>
                    <a:pt x="156" y="38"/>
                    <a:pt x="157" y="38"/>
                    <a:pt x="158" y="37"/>
                  </a:cubicBezTo>
                  <a:cubicBezTo>
                    <a:pt x="161" y="35"/>
                    <a:pt x="162" y="31"/>
                    <a:pt x="162" y="27"/>
                  </a:cubicBezTo>
                  <a:cubicBezTo>
                    <a:pt x="161" y="23"/>
                    <a:pt x="159" y="20"/>
                    <a:pt x="156" y="18"/>
                  </a:cubicBezTo>
                  <a:cubicBezTo>
                    <a:pt x="131" y="5"/>
                    <a:pt x="74" y="0"/>
                    <a:pt x="60" y="0"/>
                  </a:cubicBezTo>
                  <a:cubicBezTo>
                    <a:pt x="60" y="0"/>
                    <a:pt x="60" y="0"/>
                    <a:pt x="60" y="0"/>
                  </a:cubicBezTo>
                  <a:cubicBezTo>
                    <a:pt x="46" y="0"/>
                    <a:pt x="35" y="4"/>
                    <a:pt x="27" y="10"/>
                  </a:cubicBezTo>
                  <a:cubicBezTo>
                    <a:pt x="14" y="21"/>
                    <a:pt x="11" y="40"/>
                    <a:pt x="8" y="59"/>
                  </a:cubicBezTo>
                  <a:cubicBezTo>
                    <a:pt x="7" y="71"/>
                    <a:pt x="5" y="82"/>
                    <a:pt x="1" y="94"/>
                  </a:cubicBezTo>
                  <a:cubicBezTo>
                    <a:pt x="0" y="98"/>
                    <a:pt x="1" y="102"/>
                    <a:pt x="5" y="104"/>
                  </a:cubicBezTo>
                  <a:cubicBezTo>
                    <a:pt x="15" y="111"/>
                    <a:pt x="24" y="119"/>
                    <a:pt x="32" y="126"/>
                  </a:cubicBezTo>
                  <a:cubicBezTo>
                    <a:pt x="47" y="140"/>
                    <a:pt x="61" y="153"/>
                    <a:pt x="78" y="153"/>
                  </a:cubicBezTo>
                  <a:cubicBezTo>
                    <a:pt x="87" y="153"/>
                    <a:pt x="97" y="149"/>
                    <a:pt x="109" y="140"/>
                  </a:cubicBezTo>
                  <a:cubicBezTo>
                    <a:pt x="109" y="140"/>
                    <a:pt x="110" y="139"/>
                    <a:pt x="110" y="139"/>
                  </a:cubicBezTo>
                  <a:cubicBezTo>
                    <a:pt x="115" y="135"/>
                    <a:pt x="128" y="123"/>
                    <a:pt x="142" y="108"/>
                  </a:cubicBezTo>
                  <a:cubicBezTo>
                    <a:pt x="153" y="97"/>
                    <a:pt x="167" y="80"/>
                    <a:pt x="172" y="66"/>
                  </a:cubicBezTo>
                  <a:cubicBezTo>
                    <a:pt x="174" y="62"/>
                    <a:pt x="174" y="57"/>
                    <a:pt x="171" y="54"/>
                  </a:cubicBezTo>
                  <a:close/>
                  <a:moveTo>
                    <a:pt x="171" y="54"/>
                  </a:moveTo>
                  <a:cubicBezTo>
                    <a:pt x="171" y="54"/>
                    <a:pt x="171" y="54"/>
                    <a:pt x="171" y="5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31"/>
            <p:cNvSpPr>
              <a:spLocks noEditPoints="1"/>
            </p:cNvSpPr>
            <p:nvPr/>
          </p:nvSpPr>
          <p:spPr bwMode="auto">
            <a:xfrm>
              <a:off x="3211" y="1737"/>
              <a:ext cx="105" cy="102"/>
            </a:xfrm>
            <a:custGeom>
              <a:avLst/>
              <a:gdLst/>
              <a:ahLst/>
              <a:cxnLst>
                <a:cxn ang="0">
                  <a:pos x="40" y="148"/>
                </a:cxn>
                <a:cxn ang="0">
                  <a:pos x="41" y="159"/>
                </a:cxn>
                <a:cxn ang="0">
                  <a:pos x="49" y="164"/>
                </a:cxn>
                <a:cxn ang="0">
                  <a:pos x="52" y="163"/>
                </a:cxn>
                <a:cxn ang="0">
                  <a:pos x="99" y="141"/>
                </a:cxn>
                <a:cxn ang="0">
                  <a:pos x="135" y="116"/>
                </a:cxn>
                <a:cxn ang="0">
                  <a:pos x="136" y="115"/>
                </a:cxn>
                <a:cxn ang="0">
                  <a:pos x="138" y="37"/>
                </a:cxn>
                <a:cxn ang="0">
                  <a:pos x="121" y="6"/>
                </a:cxn>
                <a:cxn ang="0">
                  <a:pos x="112" y="0"/>
                </a:cxn>
                <a:cxn ang="0">
                  <a:pos x="111" y="0"/>
                </a:cxn>
                <a:cxn ang="0">
                  <a:pos x="92" y="1"/>
                </a:cxn>
                <a:cxn ang="0">
                  <a:pos x="76" y="1"/>
                </a:cxn>
                <a:cxn ang="0">
                  <a:pos x="62" y="1"/>
                </a:cxn>
                <a:cxn ang="0">
                  <a:pos x="24" y="10"/>
                </a:cxn>
                <a:cxn ang="0">
                  <a:pos x="9" y="41"/>
                </a:cxn>
                <a:cxn ang="0">
                  <a:pos x="9" y="138"/>
                </a:cxn>
                <a:cxn ang="0">
                  <a:pos x="16" y="145"/>
                </a:cxn>
                <a:cxn ang="0">
                  <a:pos x="19" y="146"/>
                </a:cxn>
                <a:cxn ang="0">
                  <a:pos x="27" y="143"/>
                </a:cxn>
                <a:cxn ang="0">
                  <a:pos x="29" y="141"/>
                </a:cxn>
                <a:cxn ang="0">
                  <a:pos x="72" y="77"/>
                </a:cxn>
                <a:cxn ang="0">
                  <a:pos x="73" y="77"/>
                </a:cxn>
                <a:cxn ang="0">
                  <a:pos x="73" y="77"/>
                </a:cxn>
                <a:cxn ang="0">
                  <a:pos x="73" y="77"/>
                </a:cxn>
                <a:cxn ang="0">
                  <a:pos x="73" y="78"/>
                </a:cxn>
                <a:cxn ang="0">
                  <a:pos x="40" y="148"/>
                </a:cxn>
                <a:cxn ang="0">
                  <a:pos x="40" y="148"/>
                </a:cxn>
                <a:cxn ang="0">
                  <a:pos x="40" y="148"/>
                </a:cxn>
              </a:cxnLst>
              <a:rect l="0" t="0" r="r" b="b"/>
              <a:pathLst>
                <a:path w="169" h="164">
                  <a:moveTo>
                    <a:pt x="40" y="148"/>
                  </a:moveTo>
                  <a:cubicBezTo>
                    <a:pt x="38" y="152"/>
                    <a:pt x="38" y="156"/>
                    <a:pt x="41" y="159"/>
                  </a:cubicBezTo>
                  <a:cubicBezTo>
                    <a:pt x="43" y="162"/>
                    <a:pt x="46" y="164"/>
                    <a:pt x="49" y="164"/>
                  </a:cubicBezTo>
                  <a:cubicBezTo>
                    <a:pt x="50" y="164"/>
                    <a:pt x="51" y="164"/>
                    <a:pt x="52" y="163"/>
                  </a:cubicBezTo>
                  <a:cubicBezTo>
                    <a:pt x="67" y="160"/>
                    <a:pt x="86" y="150"/>
                    <a:pt x="99" y="141"/>
                  </a:cubicBezTo>
                  <a:cubicBezTo>
                    <a:pt x="116" y="130"/>
                    <a:pt x="130" y="120"/>
                    <a:pt x="135" y="116"/>
                  </a:cubicBezTo>
                  <a:cubicBezTo>
                    <a:pt x="136" y="115"/>
                    <a:pt x="136" y="115"/>
                    <a:pt x="136" y="115"/>
                  </a:cubicBezTo>
                  <a:cubicBezTo>
                    <a:pt x="169" y="87"/>
                    <a:pt x="154" y="62"/>
                    <a:pt x="138" y="37"/>
                  </a:cubicBezTo>
                  <a:cubicBezTo>
                    <a:pt x="132" y="27"/>
                    <a:pt x="125" y="17"/>
                    <a:pt x="121" y="6"/>
                  </a:cubicBezTo>
                  <a:cubicBezTo>
                    <a:pt x="119" y="2"/>
                    <a:pt x="116" y="0"/>
                    <a:pt x="112" y="0"/>
                  </a:cubicBezTo>
                  <a:cubicBezTo>
                    <a:pt x="112" y="0"/>
                    <a:pt x="112" y="0"/>
                    <a:pt x="111" y="0"/>
                  </a:cubicBezTo>
                  <a:cubicBezTo>
                    <a:pt x="105" y="1"/>
                    <a:pt x="98" y="1"/>
                    <a:pt x="92" y="1"/>
                  </a:cubicBezTo>
                  <a:cubicBezTo>
                    <a:pt x="86" y="1"/>
                    <a:pt x="81" y="1"/>
                    <a:pt x="76" y="1"/>
                  </a:cubicBezTo>
                  <a:cubicBezTo>
                    <a:pt x="71" y="1"/>
                    <a:pt x="66" y="1"/>
                    <a:pt x="62" y="1"/>
                  </a:cubicBezTo>
                  <a:cubicBezTo>
                    <a:pt x="47" y="1"/>
                    <a:pt x="34" y="2"/>
                    <a:pt x="24" y="10"/>
                  </a:cubicBezTo>
                  <a:cubicBezTo>
                    <a:pt x="17" y="17"/>
                    <a:pt x="11" y="27"/>
                    <a:pt x="9" y="41"/>
                  </a:cubicBezTo>
                  <a:cubicBezTo>
                    <a:pt x="6" y="54"/>
                    <a:pt x="0" y="111"/>
                    <a:pt x="9" y="138"/>
                  </a:cubicBezTo>
                  <a:cubicBezTo>
                    <a:pt x="10" y="142"/>
                    <a:pt x="13" y="145"/>
                    <a:pt x="16" y="145"/>
                  </a:cubicBezTo>
                  <a:cubicBezTo>
                    <a:pt x="17" y="146"/>
                    <a:pt x="18" y="146"/>
                    <a:pt x="19" y="146"/>
                  </a:cubicBezTo>
                  <a:cubicBezTo>
                    <a:pt x="22" y="146"/>
                    <a:pt x="24" y="145"/>
                    <a:pt x="27" y="143"/>
                  </a:cubicBezTo>
                  <a:cubicBezTo>
                    <a:pt x="27" y="143"/>
                    <a:pt x="28" y="142"/>
                    <a:pt x="29" y="141"/>
                  </a:cubicBezTo>
                  <a:cubicBezTo>
                    <a:pt x="72" y="77"/>
                    <a:pt x="72" y="77"/>
                    <a:pt x="72" y="77"/>
                  </a:cubicBezTo>
                  <a:cubicBezTo>
                    <a:pt x="73" y="77"/>
                    <a:pt x="73" y="77"/>
                    <a:pt x="73" y="77"/>
                  </a:cubicBezTo>
                  <a:cubicBezTo>
                    <a:pt x="73" y="77"/>
                    <a:pt x="73" y="77"/>
                    <a:pt x="73" y="77"/>
                  </a:cubicBezTo>
                  <a:cubicBezTo>
                    <a:pt x="73" y="77"/>
                    <a:pt x="73" y="77"/>
                    <a:pt x="73" y="77"/>
                  </a:cubicBezTo>
                  <a:cubicBezTo>
                    <a:pt x="74" y="77"/>
                    <a:pt x="74" y="77"/>
                    <a:pt x="73" y="78"/>
                  </a:cubicBezTo>
                  <a:lnTo>
                    <a:pt x="40" y="148"/>
                  </a:lnTo>
                  <a:close/>
                  <a:moveTo>
                    <a:pt x="40" y="148"/>
                  </a:moveTo>
                  <a:cubicBezTo>
                    <a:pt x="40" y="148"/>
                    <a:pt x="40" y="148"/>
                    <a:pt x="40" y="148"/>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2"/>
            <p:cNvSpPr>
              <a:spLocks noEditPoints="1"/>
            </p:cNvSpPr>
            <p:nvPr/>
          </p:nvSpPr>
          <p:spPr bwMode="auto">
            <a:xfrm>
              <a:off x="3241" y="1834"/>
              <a:ext cx="110" cy="95"/>
            </a:xfrm>
            <a:custGeom>
              <a:avLst/>
              <a:gdLst/>
              <a:ahLst/>
              <a:cxnLst>
                <a:cxn ang="0">
                  <a:pos x="163" y="52"/>
                </a:cxn>
                <a:cxn ang="0">
                  <a:pos x="114" y="0"/>
                </a:cxn>
                <a:cxn ang="0">
                  <a:pos x="104" y="1"/>
                </a:cxn>
                <a:cxn ang="0">
                  <a:pos x="11" y="32"/>
                </a:cxn>
                <a:cxn ang="0">
                  <a:pos x="7" y="43"/>
                </a:cxn>
                <a:cxn ang="0">
                  <a:pos x="15" y="52"/>
                </a:cxn>
                <a:cxn ang="0">
                  <a:pos x="90" y="73"/>
                </a:cxn>
                <a:cxn ang="0">
                  <a:pos x="90" y="73"/>
                </a:cxn>
                <a:cxn ang="0">
                  <a:pos x="90" y="74"/>
                </a:cxn>
                <a:cxn ang="0">
                  <a:pos x="90" y="74"/>
                </a:cxn>
                <a:cxn ang="0">
                  <a:pos x="90" y="74"/>
                </a:cxn>
                <a:cxn ang="0">
                  <a:pos x="13" y="64"/>
                </a:cxn>
                <a:cxn ang="0">
                  <a:pos x="11" y="64"/>
                </a:cxn>
                <a:cxn ang="0">
                  <a:pos x="4" y="67"/>
                </a:cxn>
                <a:cxn ang="0">
                  <a:pos x="0" y="77"/>
                </a:cxn>
                <a:cxn ang="0">
                  <a:pos x="1" y="81"/>
                </a:cxn>
                <a:cxn ang="0">
                  <a:pos x="75" y="145"/>
                </a:cxn>
                <a:cxn ang="0">
                  <a:pos x="102" y="154"/>
                </a:cxn>
                <a:cxn ang="0">
                  <a:pos x="128" y="144"/>
                </a:cxn>
                <a:cxn ang="0">
                  <a:pos x="149" y="121"/>
                </a:cxn>
                <a:cxn ang="0">
                  <a:pos x="157" y="112"/>
                </a:cxn>
                <a:cxn ang="0">
                  <a:pos x="173" y="96"/>
                </a:cxn>
                <a:cxn ang="0">
                  <a:pos x="175" y="85"/>
                </a:cxn>
                <a:cxn ang="0">
                  <a:pos x="163" y="52"/>
                </a:cxn>
                <a:cxn ang="0">
                  <a:pos x="163" y="52"/>
                </a:cxn>
                <a:cxn ang="0">
                  <a:pos x="163" y="52"/>
                </a:cxn>
              </a:cxnLst>
              <a:rect l="0" t="0" r="r" b="b"/>
              <a:pathLst>
                <a:path w="177" h="154">
                  <a:moveTo>
                    <a:pt x="163" y="52"/>
                  </a:moveTo>
                  <a:cubicBezTo>
                    <a:pt x="155" y="25"/>
                    <a:pt x="147" y="0"/>
                    <a:pt x="114" y="0"/>
                  </a:cubicBezTo>
                  <a:cubicBezTo>
                    <a:pt x="111" y="0"/>
                    <a:pt x="107" y="0"/>
                    <a:pt x="104" y="1"/>
                  </a:cubicBezTo>
                  <a:cubicBezTo>
                    <a:pt x="90" y="3"/>
                    <a:pt x="34" y="15"/>
                    <a:pt x="11" y="32"/>
                  </a:cubicBezTo>
                  <a:cubicBezTo>
                    <a:pt x="8" y="35"/>
                    <a:pt x="6" y="39"/>
                    <a:pt x="7" y="43"/>
                  </a:cubicBezTo>
                  <a:cubicBezTo>
                    <a:pt x="8" y="47"/>
                    <a:pt x="11" y="51"/>
                    <a:pt x="15" y="52"/>
                  </a:cubicBezTo>
                  <a:cubicBezTo>
                    <a:pt x="90" y="73"/>
                    <a:pt x="90" y="73"/>
                    <a:pt x="90" y="73"/>
                  </a:cubicBezTo>
                  <a:cubicBezTo>
                    <a:pt x="90" y="73"/>
                    <a:pt x="90" y="73"/>
                    <a:pt x="90" y="73"/>
                  </a:cubicBezTo>
                  <a:cubicBezTo>
                    <a:pt x="90" y="73"/>
                    <a:pt x="90" y="73"/>
                    <a:pt x="90" y="74"/>
                  </a:cubicBezTo>
                  <a:cubicBezTo>
                    <a:pt x="90" y="74"/>
                    <a:pt x="90" y="74"/>
                    <a:pt x="90" y="74"/>
                  </a:cubicBezTo>
                  <a:cubicBezTo>
                    <a:pt x="90" y="74"/>
                    <a:pt x="90" y="74"/>
                    <a:pt x="90" y="74"/>
                  </a:cubicBezTo>
                  <a:cubicBezTo>
                    <a:pt x="13" y="64"/>
                    <a:pt x="13" y="64"/>
                    <a:pt x="13" y="64"/>
                  </a:cubicBezTo>
                  <a:cubicBezTo>
                    <a:pt x="12" y="64"/>
                    <a:pt x="12" y="64"/>
                    <a:pt x="11" y="64"/>
                  </a:cubicBezTo>
                  <a:cubicBezTo>
                    <a:pt x="9" y="64"/>
                    <a:pt x="6" y="65"/>
                    <a:pt x="4" y="67"/>
                  </a:cubicBezTo>
                  <a:cubicBezTo>
                    <a:pt x="1" y="69"/>
                    <a:pt x="0" y="73"/>
                    <a:pt x="0" y="77"/>
                  </a:cubicBezTo>
                  <a:cubicBezTo>
                    <a:pt x="0" y="78"/>
                    <a:pt x="1" y="80"/>
                    <a:pt x="1" y="81"/>
                  </a:cubicBezTo>
                  <a:cubicBezTo>
                    <a:pt x="16" y="106"/>
                    <a:pt x="63" y="138"/>
                    <a:pt x="75" y="145"/>
                  </a:cubicBezTo>
                  <a:cubicBezTo>
                    <a:pt x="85" y="151"/>
                    <a:pt x="94" y="154"/>
                    <a:pt x="102" y="154"/>
                  </a:cubicBezTo>
                  <a:cubicBezTo>
                    <a:pt x="111" y="154"/>
                    <a:pt x="120" y="151"/>
                    <a:pt x="128" y="144"/>
                  </a:cubicBezTo>
                  <a:cubicBezTo>
                    <a:pt x="135" y="138"/>
                    <a:pt x="142" y="130"/>
                    <a:pt x="149" y="121"/>
                  </a:cubicBezTo>
                  <a:cubicBezTo>
                    <a:pt x="152" y="118"/>
                    <a:pt x="154" y="115"/>
                    <a:pt x="157" y="112"/>
                  </a:cubicBezTo>
                  <a:cubicBezTo>
                    <a:pt x="162" y="106"/>
                    <a:pt x="167" y="101"/>
                    <a:pt x="173" y="96"/>
                  </a:cubicBezTo>
                  <a:cubicBezTo>
                    <a:pt x="176" y="93"/>
                    <a:pt x="177" y="88"/>
                    <a:pt x="175" y="85"/>
                  </a:cubicBezTo>
                  <a:cubicBezTo>
                    <a:pt x="170" y="74"/>
                    <a:pt x="166" y="63"/>
                    <a:pt x="163" y="52"/>
                  </a:cubicBezTo>
                  <a:close/>
                  <a:moveTo>
                    <a:pt x="163" y="52"/>
                  </a:moveTo>
                  <a:cubicBezTo>
                    <a:pt x="163" y="52"/>
                    <a:pt x="163" y="52"/>
                    <a:pt x="163" y="5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3"/>
            <p:cNvSpPr>
              <a:spLocks noEditPoints="1"/>
            </p:cNvSpPr>
            <p:nvPr/>
          </p:nvSpPr>
          <p:spPr bwMode="auto">
            <a:xfrm>
              <a:off x="3188" y="1839"/>
              <a:ext cx="43" cy="39"/>
            </a:xfrm>
            <a:custGeom>
              <a:avLst/>
              <a:gdLst/>
              <a:ahLst/>
              <a:cxnLst>
                <a:cxn ang="0">
                  <a:pos x="33" y="0"/>
                </a:cxn>
                <a:cxn ang="0">
                  <a:pos x="20" y="4"/>
                </a:cxn>
                <a:cxn ang="0">
                  <a:pos x="9" y="48"/>
                </a:cxn>
                <a:cxn ang="0">
                  <a:pos x="36" y="63"/>
                </a:cxn>
                <a:cxn ang="0">
                  <a:pos x="52" y="59"/>
                </a:cxn>
                <a:cxn ang="0">
                  <a:pos x="59" y="53"/>
                </a:cxn>
                <a:cxn ang="0">
                  <a:pos x="63" y="15"/>
                </a:cxn>
                <a:cxn ang="0">
                  <a:pos x="36" y="0"/>
                </a:cxn>
                <a:cxn ang="0">
                  <a:pos x="33" y="0"/>
                </a:cxn>
                <a:cxn ang="0">
                  <a:pos x="33" y="0"/>
                </a:cxn>
                <a:cxn ang="0">
                  <a:pos x="33" y="0"/>
                </a:cxn>
              </a:cxnLst>
              <a:rect l="0" t="0" r="r" b="b"/>
              <a:pathLst>
                <a:path w="70" h="63">
                  <a:moveTo>
                    <a:pt x="33" y="0"/>
                  </a:moveTo>
                  <a:cubicBezTo>
                    <a:pt x="28" y="0"/>
                    <a:pt x="24" y="2"/>
                    <a:pt x="20" y="4"/>
                  </a:cubicBezTo>
                  <a:cubicBezTo>
                    <a:pt x="5" y="13"/>
                    <a:pt x="0" y="33"/>
                    <a:pt x="9" y="48"/>
                  </a:cubicBezTo>
                  <a:cubicBezTo>
                    <a:pt x="15" y="58"/>
                    <a:pt x="25" y="63"/>
                    <a:pt x="36" y="63"/>
                  </a:cubicBezTo>
                  <a:cubicBezTo>
                    <a:pt x="41" y="63"/>
                    <a:pt x="47" y="62"/>
                    <a:pt x="52" y="59"/>
                  </a:cubicBezTo>
                  <a:cubicBezTo>
                    <a:pt x="55" y="57"/>
                    <a:pt x="57" y="55"/>
                    <a:pt x="59" y="53"/>
                  </a:cubicBezTo>
                  <a:cubicBezTo>
                    <a:pt x="68" y="43"/>
                    <a:pt x="70" y="27"/>
                    <a:pt x="63" y="15"/>
                  </a:cubicBezTo>
                  <a:cubicBezTo>
                    <a:pt x="57" y="5"/>
                    <a:pt x="46" y="0"/>
                    <a:pt x="36" y="0"/>
                  </a:cubicBezTo>
                  <a:cubicBezTo>
                    <a:pt x="35" y="0"/>
                    <a:pt x="34" y="0"/>
                    <a:pt x="33" y="0"/>
                  </a:cubicBezTo>
                  <a:close/>
                  <a:moveTo>
                    <a:pt x="33" y="0"/>
                  </a:moveTo>
                  <a:cubicBezTo>
                    <a:pt x="33" y="0"/>
                    <a:pt x="33" y="0"/>
                    <a:pt x="33" y="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29"/>
          <p:cNvGrpSpPr>
            <a:grpSpLocks/>
          </p:cNvGrpSpPr>
          <p:nvPr/>
        </p:nvGrpSpPr>
        <p:grpSpPr bwMode="auto">
          <a:xfrm>
            <a:off x="3484405" y="2487804"/>
            <a:ext cx="1137920" cy="605059"/>
            <a:chOff x="798970" y="1704791"/>
            <a:chExt cx="826143" cy="800130"/>
          </a:xfrm>
        </p:grpSpPr>
        <p:sp>
          <p:nvSpPr>
            <p:cNvPr id="64"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dirty="0">
                  <a:solidFill>
                    <a:schemeClr val="bg1">
                      <a:lumMod val="85000"/>
                    </a:schemeClr>
                  </a:solidFill>
                  <a:latin typeface="Arial" pitchFamily="34" charset="0"/>
                  <a:ea typeface="微软雅黑" pitchFamily="34" charset="-122"/>
                  <a:sym typeface="Arial" pitchFamily="34" charset="0"/>
                </a:rPr>
                <a:t>相关标题文字</a:t>
              </a:r>
              <a:endParaRPr lang="en-US" altLang="en-US" sz="1000" dirty="0">
                <a:solidFill>
                  <a:schemeClr val="bg1">
                    <a:lumMod val="85000"/>
                  </a:schemeClr>
                </a:solidFill>
                <a:latin typeface="Arial" pitchFamily="34" charset="0"/>
                <a:ea typeface="微软雅黑" pitchFamily="34" charset="-122"/>
                <a:sym typeface="Arial" pitchFamily="34" charset="0"/>
              </a:endParaRPr>
            </a:p>
          </p:txBody>
        </p:sp>
        <p:sp>
          <p:nvSpPr>
            <p:cNvPr id="65"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66" name="Group 29"/>
          <p:cNvGrpSpPr>
            <a:grpSpLocks/>
          </p:cNvGrpSpPr>
          <p:nvPr/>
        </p:nvGrpSpPr>
        <p:grpSpPr bwMode="auto">
          <a:xfrm>
            <a:off x="5530216" y="2487804"/>
            <a:ext cx="1136808" cy="605059"/>
            <a:chOff x="798970" y="1704791"/>
            <a:chExt cx="826143" cy="800130"/>
          </a:xfrm>
        </p:grpSpPr>
        <p:sp>
          <p:nvSpPr>
            <p:cNvPr id="67" name="Text Placeholder 3"/>
            <p:cNvSpPr txBox="1">
              <a:spLocks noChangeArrowheads="1"/>
            </p:cNvSpPr>
            <p:nvPr/>
          </p:nvSpPr>
          <p:spPr bwMode="auto">
            <a:xfrm>
              <a:off x="798970" y="1704791"/>
              <a:ext cx="559169"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68"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69" name="Group 29"/>
          <p:cNvGrpSpPr>
            <a:grpSpLocks/>
          </p:cNvGrpSpPr>
          <p:nvPr/>
        </p:nvGrpSpPr>
        <p:grpSpPr bwMode="auto">
          <a:xfrm>
            <a:off x="7574916" y="2487804"/>
            <a:ext cx="1137920" cy="605059"/>
            <a:chOff x="798970" y="1704791"/>
            <a:chExt cx="826143" cy="800130"/>
          </a:xfrm>
        </p:grpSpPr>
        <p:sp>
          <p:nvSpPr>
            <p:cNvPr id="70"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71"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sp>
        <p:nvSpPr>
          <p:cNvPr id="72" name="Text Placeholder 3"/>
          <p:cNvSpPr txBox="1"/>
          <p:nvPr/>
        </p:nvSpPr>
        <p:spPr>
          <a:xfrm>
            <a:off x="2776260" y="3943907"/>
            <a:ext cx="599523" cy="70429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73" name="Text Placeholder 3"/>
          <p:cNvSpPr txBox="1"/>
          <p:nvPr/>
        </p:nvSpPr>
        <p:spPr>
          <a:xfrm>
            <a:off x="4819849" y="3943907"/>
            <a:ext cx="599523" cy="70429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05</a:t>
            </a:r>
          </a:p>
        </p:txBody>
      </p:sp>
      <p:sp>
        <p:nvSpPr>
          <p:cNvPr id="74" name="Text Placeholder 3"/>
          <p:cNvSpPr txBox="1"/>
          <p:nvPr/>
        </p:nvSpPr>
        <p:spPr>
          <a:xfrm>
            <a:off x="6949004" y="3943907"/>
            <a:ext cx="599523" cy="70429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06</a:t>
            </a:r>
          </a:p>
        </p:txBody>
      </p:sp>
      <p:grpSp>
        <p:nvGrpSpPr>
          <p:cNvPr id="75" name="Group 29"/>
          <p:cNvGrpSpPr>
            <a:grpSpLocks/>
          </p:cNvGrpSpPr>
          <p:nvPr/>
        </p:nvGrpSpPr>
        <p:grpSpPr bwMode="auto">
          <a:xfrm>
            <a:off x="3484405" y="4147258"/>
            <a:ext cx="1137920" cy="605059"/>
            <a:chOff x="798970" y="1704791"/>
            <a:chExt cx="826143" cy="800130"/>
          </a:xfrm>
        </p:grpSpPr>
        <p:sp>
          <p:nvSpPr>
            <p:cNvPr id="76"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77"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78" name="Group 29"/>
          <p:cNvGrpSpPr>
            <a:grpSpLocks/>
          </p:cNvGrpSpPr>
          <p:nvPr/>
        </p:nvGrpSpPr>
        <p:grpSpPr bwMode="auto">
          <a:xfrm>
            <a:off x="5530216" y="4147258"/>
            <a:ext cx="1136808" cy="605059"/>
            <a:chOff x="798970" y="1704791"/>
            <a:chExt cx="826143" cy="800130"/>
          </a:xfrm>
        </p:grpSpPr>
        <p:sp>
          <p:nvSpPr>
            <p:cNvPr id="79" name="Text Placeholder 3"/>
            <p:cNvSpPr txBox="1">
              <a:spLocks noChangeArrowheads="1"/>
            </p:cNvSpPr>
            <p:nvPr/>
          </p:nvSpPr>
          <p:spPr bwMode="auto">
            <a:xfrm>
              <a:off x="798970" y="1704791"/>
              <a:ext cx="559169"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80"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81" name="Group 29"/>
          <p:cNvGrpSpPr>
            <a:grpSpLocks/>
          </p:cNvGrpSpPr>
          <p:nvPr/>
        </p:nvGrpSpPr>
        <p:grpSpPr bwMode="auto">
          <a:xfrm>
            <a:off x="7574916" y="4147258"/>
            <a:ext cx="1137920" cy="605059"/>
            <a:chOff x="798970" y="1704791"/>
            <a:chExt cx="826143" cy="800130"/>
          </a:xfrm>
        </p:grpSpPr>
        <p:sp>
          <p:nvSpPr>
            <p:cNvPr id="82"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83"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84" name="Group 36"/>
          <p:cNvGrpSpPr>
            <a:grpSpLocks noChangeAspect="1"/>
          </p:cNvGrpSpPr>
          <p:nvPr/>
        </p:nvGrpSpPr>
        <p:grpSpPr bwMode="auto">
          <a:xfrm>
            <a:off x="2829883" y="4572945"/>
            <a:ext cx="574013" cy="526373"/>
            <a:chOff x="419" y="2309"/>
            <a:chExt cx="507" cy="467"/>
          </a:xfrm>
          <a:solidFill>
            <a:srgbClr val="00AEEF"/>
          </a:solidFill>
        </p:grpSpPr>
        <p:sp>
          <p:nvSpPr>
            <p:cNvPr id="85" name="Freeform 37"/>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close/>
                  <a:moveTo>
                    <a:pt x="290" y="318"/>
                  </a:moveTo>
                  <a:lnTo>
                    <a:pt x="217" y="245"/>
                  </a:lnTo>
                  <a:lnTo>
                    <a:pt x="261" y="203"/>
                  </a:lnTo>
                  <a:lnTo>
                    <a:pt x="333" y="275"/>
                  </a:lnTo>
                  <a:lnTo>
                    <a:pt x="290" y="318"/>
                  </a:lnTo>
                  <a:close/>
                  <a:moveTo>
                    <a:pt x="290" y="318"/>
                  </a:moveTo>
                  <a:lnTo>
                    <a:pt x="290" y="318"/>
                  </a:lnTo>
                  <a:close/>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38"/>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moveTo>
                    <a:pt x="290" y="318"/>
                  </a:moveTo>
                  <a:lnTo>
                    <a:pt x="217" y="245"/>
                  </a:lnTo>
                  <a:lnTo>
                    <a:pt x="261" y="203"/>
                  </a:lnTo>
                  <a:lnTo>
                    <a:pt x="333" y="275"/>
                  </a:lnTo>
                  <a:lnTo>
                    <a:pt x="290" y="318"/>
                  </a:lnTo>
                  <a:moveTo>
                    <a:pt x="290" y="318"/>
                  </a:moveTo>
                  <a:lnTo>
                    <a:pt x="290" y="318"/>
                  </a:ln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39"/>
            <p:cNvSpPr>
              <a:spLocks noEditPoints="1"/>
            </p:cNvSpPr>
            <p:nvPr/>
          </p:nvSpPr>
          <p:spPr bwMode="auto">
            <a:xfrm>
              <a:off x="419" y="2321"/>
              <a:ext cx="49" cy="101"/>
            </a:xfrm>
            <a:custGeom>
              <a:avLst/>
              <a:gdLst/>
              <a:ahLst/>
              <a:cxnLst>
                <a:cxn ang="0">
                  <a:pos x="0" y="35"/>
                </a:cxn>
                <a:cxn ang="0">
                  <a:pos x="14" y="58"/>
                </a:cxn>
                <a:cxn ang="0">
                  <a:pos x="28" y="35"/>
                </a:cxn>
                <a:cxn ang="0">
                  <a:pos x="14" y="0"/>
                </a:cxn>
                <a:cxn ang="0">
                  <a:pos x="0" y="35"/>
                </a:cxn>
                <a:cxn ang="0">
                  <a:pos x="0" y="35"/>
                </a:cxn>
                <a:cxn ang="0">
                  <a:pos x="0" y="35"/>
                </a:cxn>
              </a:cxnLst>
              <a:rect l="0" t="0" r="r" b="b"/>
              <a:pathLst>
                <a:path w="28" h="58">
                  <a:moveTo>
                    <a:pt x="0" y="35"/>
                  </a:moveTo>
                  <a:cubicBezTo>
                    <a:pt x="0" y="51"/>
                    <a:pt x="6" y="58"/>
                    <a:pt x="14" y="58"/>
                  </a:cubicBezTo>
                  <a:cubicBezTo>
                    <a:pt x="22" y="58"/>
                    <a:pt x="28" y="51"/>
                    <a:pt x="28" y="35"/>
                  </a:cubicBezTo>
                  <a:cubicBezTo>
                    <a:pt x="28" y="18"/>
                    <a:pt x="14" y="0"/>
                    <a:pt x="14" y="0"/>
                  </a:cubicBezTo>
                  <a:cubicBezTo>
                    <a:pt x="14" y="0"/>
                    <a:pt x="0" y="18"/>
                    <a:pt x="0" y="35"/>
                  </a:cubicBezTo>
                  <a:close/>
                  <a:moveTo>
                    <a:pt x="0" y="35"/>
                  </a:moveTo>
                  <a:cubicBezTo>
                    <a:pt x="0" y="35"/>
                    <a:pt x="0" y="35"/>
                    <a:pt x="0" y="35"/>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8" name="Group 42"/>
          <p:cNvGrpSpPr>
            <a:grpSpLocks noChangeAspect="1"/>
          </p:cNvGrpSpPr>
          <p:nvPr/>
        </p:nvGrpSpPr>
        <p:grpSpPr bwMode="auto">
          <a:xfrm>
            <a:off x="4832906" y="4577068"/>
            <a:ext cx="584868" cy="554652"/>
            <a:chOff x="2111" y="2341"/>
            <a:chExt cx="485" cy="462"/>
          </a:xfrm>
          <a:solidFill>
            <a:srgbClr val="00AEEF"/>
          </a:solidFill>
        </p:grpSpPr>
        <p:sp>
          <p:nvSpPr>
            <p:cNvPr id="89" name="Freeform 43"/>
            <p:cNvSpPr>
              <a:spLocks noEditPoints="1"/>
            </p:cNvSpPr>
            <p:nvPr/>
          </p:nvSpPr>
          <p:spPr bwMode="auto">
            <a:xfrm>
              <a:off x="2111" y="2341"/>
              <a:ext cx="485" cy="462"/>
            </a:xfrm>
            <a:custGeom>
              <a:avLst/>
              <a:gdLst/>
              <a:ahLst/>
              <a:cxnLst>
                <a:cxn ang="0">
                  <a:pos x="45" y="0"/>
                </a:cxn>
                <a:cxn ang="0">
                  <a:pos x="39" y="6"/>
                </a:cxn>
                <a:cxn ang="0">
                  <a:pos x="39" y="58"/>
                </a:cxn>
                <a:cxn ang="0">
                  <a:pos x="45" y="64"/>
                </a:cxn>
                <a:cxn ang="0">
                  <a:pos x="71" y="64"/>
                </a:cxn>
                <a:cxn ang="0">
                  <a:pos x="65" y="84"/>
                </a:cxn>
                <a:cxn ang="0">
                  <a:pos x="38" y="89"/>
                </a:cxn>
                <a:cxn ang="0">
                  <a:pos x="32" y="89"/>
                </a:cxn>
                <a:cxn ang="0">
                  <a:pos x="16" y="73"/>
                </a:cxn>
                <a:cxn ang="0">
                  <a:pos x="16" y="61"/>
                </a:cxn>
                <a:cxn ang="0">
                  <a:pos x="25" y="45"/>
                </a:cxn>
                <a:cxn ang="0">
                  <a:pos x="12" y="29"/>
                </a:cxn>
                <a:cxn ang="0">
                  <a:pos x="0" y="45"/>
                </a:cxn>
                <a:cxn ang="0">
                  <a:pos x="9" y="61"/>
                </a:cxn>
                <a:cxn ang="0">
                  <a:pos x="9" y="73"/>
                </a:cxn>
                <a:cxn ang="0">
                  <a:pos x="32" y="97"/>
                </a:cxn>
                <a:cxn ang="0">
                  <a:pos x="38" y="97"/>
                </a:cxn>
                <a:cxn ang="0">
                  <a:pos x="43" y="97"/>
                </a:cxn>
                <a:cxn ang="0">
                  <a:pos x="70" y="89"/>
                </a:cxn>
                <a:cxn ang="0">
                  <a:pos x="78" y="64"/>
                </a:cxn>
                <a:cxn ang="0">
                  <a:pos x="96" y="64"/>
                </a:cxn>
                <a:cxn ang="0">
                  <a:pos x="102" y="58"/>
                </a:cxn>
                <a:cxn ang="0">
                  <a:pos x="102" y="6"/>
                </a:cxn>
                <a:cxn ang="0">
                  <a:pos x="96" y="0"/>
                </a:cxn>
                <a:cxn ang="0">
                  <a:pos x="45" y="0"/>
                </a:cxn>
                <a:cxn ang="0">
                  <a:pos x="72" y="54"/>
                </a:cxn>
                <a:cxn ang="0">
                  <a:pos x="49" y="32"/>
                </a:cxn>
                <a:cxn ang="0">
                  <a:pos x="72" y="10"/>
                </a:cxn>
                <a:cxn ang="0">
                  <a:pos x="94" y="32"/>
                </a:cxn>
                <a:cxn ang="0">
                  <a:pos x="72" y="54"/>
                </a:cxn>
                <a:cxn ang="0">
                  <a:pos x="72" y="54"/>
                </a:cxn>
                <a:cxn ang="0">
                  <a:pos x="72" y="54"/>
                </a:cxn>
              </a:cxnLst>
              <a:rect l="0" t="0" r="r" b="b"/>
              <a:pathLst>
                <a:path w="102" h="97">
                  <a:moveTo>
                    <a:pt x="45" y="0"/>
                  </a:moveTo>
                  <a:cubicBezTo>
                    <a:pt x="42" y="0"/>
                    <a:pt x="39" y="3"/>
                    <a:pt x="39" y="6"/>
                  </a:cubicBezTo>
                  <a:cubicBezTo>
                    <a:pt x="39" y="58"/>
                    <a:pt x="39" y="58"/>
                    <a:pt x="39" y="58"/>
                  </a:cubicBezTo>
                  <a:cubicBezTo>
                    <a:pt x="39" y="61"/>
                    <a:pt x="42" y="64"/>
                    <a:pt x="45" y="64"/>
                  </a:cubicBezTo>
                  <a:cubicBezTo>
                    <a:pt x="71" y="64"/>
                    <a:pt x="71" y="64"/>
                    <a:pt x="71" y="64"/>
                  </a:cubicBezTo>
                  <a:cubicBezTo>
                    <a:pt x="71" y="73"/>
                    <a:pt x="69" y="80"/>
                    <a:pt x="65" y="84"/>
                  </a:cubicBezTo>
                  <a:cubicBezTo>
                    <a:pt x="59" y="90"/>
                    <a:pt x="48" y="90"/>
                    <a:pt x="38" y="89"/>
                  </a:cubicBezTo>
                  <a:cubicBezTo>
                    <a:pt x="36" y="89"/>
                    <a:pt x="34" y="89"/>
                    <a:pt x="32" y="89"/>
                  </a:cubicBezTo>
                  <a:cubicBezTo>
                    <a:pt x="17" y="89"/>
                    <a:pt x="16" y="74"/>
                    <a:pt x="16" y="73"/>
                  </a:cubicBezTo>
                  <a:cubicBezTo>
                    <a:pt x="16" y="61"/>
                    <a:pt x="16" y="61"/>
                    <a:pt x="16" y="61"/>
                  </a:cubicBezTo>
                  <a:cubicBezTo>
                    <a:pt x="21" y="59"/>
                    <a:pt x="25" y="53"/>
                    <a:pt x="25" y="45"/>
                  </a:cubicBezTo>
                  <a:cubicBezTo>
                    <a:pt x="25" y="36"/>
                    <a:pt x="19" y="29"/>
                    <a:pt x="12" y="29"/>
                  </a:cubicBezTo>
                  <a:cubicBezTo>
                    <a:pt x="6" y="29"/>
                    <a:pt x="0" y="36"/>
                    <a:pt x="0" y="45"/>
                  </a:cubicBezTo>
                  <a:cubicBezTo>
                    <a:pt x="0" y="52"/>
                    <a:pt x="4" y="58"/>
                    <a:pt x="9" y="61"/>
                  </a:cubicBezTo>
                  <a:cubicBezTo>
                    <a:pt x="9" y="73"/>
                    <a:pt x="9" y="73"/>
                    <a:pt x="9" y="73"/>
                  </a:cubicBezTo>
                  <a:cubicBezTo>
                    <a:pt x="9" y="81"/>
                    <a:pt x="14" y="97"/>
                    <a:pt x="32" y="97"/>
                  </a:cubicBezTo>
                  <a:cubicBezTo>
                    <a:pt x="34" y="97"/>
                    <a:pt x="36" y="97"/>
                    <a:pt x="38" y="97"/>
                  </a:cubicBezTo>
                  <a:cubicBezTo>
                    <a:pt x="39" y="97"/>
                    <a:pt x="41" y="97"/>
                    <a:pt x="43" y="97"/>
                  </a:cubicBezTo>
                  <a:cubicBezTo>
                    <a:pt x="53" y="97"/>
                    <a:pt x="63" y="96"/>
                    <a:pt x="70" y="89"/>
                  </a:cubicBezTo>
                  <a:cubicBezTo>
                    <a:pt x="75" y="84"/>
                    <a:pt x="78" y="76"/>
                    <a:pt x="78" y="64"/>
                  </a:cubicBezTo>
                  <a:cubicBezTo>
                    <a:pt x="96" y="64"/>
                    <a:pt x="96" y="64"/>
                    <a:pt x="96" y="64"/>
                  </a:cubicBezTo>
                  <a:cubicBezTo>
                    <a:pt x="100" y="64"/>
                    <a:pt x="102" y="61"/>
                    <a:pt x="102" y="58"/>
                  </a:cubicBezTo>
                  <a:cubicBezTo>
                    <a:pt x="102" y="6"/>
                    <a:pt x="102" y="6"/>
                    <a:pt x="102" y="6"/>
                  </a:cubicBezTo>
                  <a:cubicBezTo>
                    <a:pt x="102" y="3"/>
                    <a:pt x="100" y="0"/>
                    <a:pt x="96" y="0"/>
                  </a:cubicBezTo>
                  <a:lnTo>
                    <a:pt x="45" y="0"/>
                  </a:lnTo>
                  <a:close/>
                  <a:moveTo>
                    <a:pt x="72" y="54"/>
                  </a:moveTo>
                  <a:cubicBezTo>
                    <a:pt x="59" y="54"/>
                    <a:pt x="49" y="44"/>
                    <a:pt x="49" y="32"/>
                  </a:cubicBezTo>
                  <a:cubicBezTo>
                    <a:pt x="49" y="20"/>
                    <a:pt x="59" y="10"/>
                    <a:pt x="72" y="10"/>
                  </a:cubicBezTo>
                  <a:cubicBezTo>
                    <a:pt x="84" y="10"/>
                    <a:pt x="94" y="20"/>
                    <a:pt x="94" y="32"/>
                  </a:cubicBezTo>
                  <a:cubicBezTo>
                    <a:pt x="94" y="44"/>
                    <a:pt x="84" y="54"/>
                    <a:pt x="72" y="54"/>
                  </a:cubicBezTo>
                  <a:close/>
                  <a:moveTo>
                    <a:pt x="72" y="54"/>
                  </a:moveTo>
                  <a:cubicBezTo>
                    <a:pt x="72" y="54"/>
                    <a:pt x="72" y="54"/>
                    <a:pt x="72" y="5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4"/>
            <p:cNvSpPr>
              <a:spLocks noEditPoints="1"/>
            </p:cNvSpPr>
            <p:nvPr/>
          </p:nvSpPr>
          <p:spPr bwMode="auto">
            <a:xfrm>
              <a:off x="2372" y="2413"/>
              <a:ext cx="162" cy="161"/>
            </a:xfrm>
            <a:custGeom>
              <a:avLst/>
              <a:gdLst/>
              <a:ahLst/>
              <a:cxnLst>
                <a:cxn ang="0">
                  <a:pos x="17" y="0"/>
                </a:cxn>
                <a:cxn ang="0">
                  <a:pos x="0" y="17"/>
                </a:cxn>
                <a:cxn ang="0">
                  <a:pos x="17" y="34"/>
                </a:cxn>
                <a:cxn ang="0">
                  <a:pos x="34" y="17"/>
                </a:cxn>
                <a:cxn ang="0">
                  <a:pos x="17" y="0"/>
                </a:cxn>
                <a:cxn ang="0">
                  <a:pos x="17" y="30"/>
                </a:cxn>
                <a:cxn ang="0">
                  <a:pos x="4" y="17"/>
                </a:cxn>
                <a:cxn ang="0">
                  <a:pos x="17" y="4"/>
                </a:cxn>
                <a:cxn ang="0">
                  <a:pos x="30" y="17"/>
                </a:cxn>
                <a:cxn ang="0">
                  <a:pos x="17" y="30"/>
                </a:cxn>
                <a:cxn ang="0">
                  <a:pos x="17" y="30"/>
                </a:cxn>
                <a:cxn ang="0">
                  <a:pos x="17" y="30"/>
                </a:cxn>
              </a:cxnLst>
              <a:rect l="0" t="0" r="r" b="b"/>
              <a:pathLst>
                <a:path w="34" h="34">
                  <a:moveTo>
                    <a:pt x="17" y="0"/>
                  </a:moveTo>
                  <a:cubicBezTo>
                    <a:pt x="7" y="0"/>
                    <a:pt x="0" y="8"/>
                    <a:pt x="0" y="17"/>
                  </a:cubicBezTo>
                  <a:cubicBezTo>
                    <a:pt x="0" y="26"/>
                    <a:pt x="7" y="34"/>
                    <a:pt x="17" y="34"/>
                  </a:cubicBezTo>
                  <a:cubicBezTo>
                    <a:pt x="26" y="34"/>
                    <a:pt x="34" y="26"/>
                    <a:pt x="34" y="17"/>
                  </a:cubicBezTo>
                  <a:cubicBezTo>
                    <a:pt x="34" y="8"/>
                    <a:pt x="26" y="0"/>
                    <a:pt x="17" y="0"/>
                  </a:cubicBezTo>
                  <a:close/>
                  <a:moveTo>
                    <a:pt x="17" y="30"/>
                  </a:moveTo>
                  <a:cubicBezTo>
                    <a:pt x="10" y="30"/>
                    <a:pt x="4" y="24"/>
                    <a:pt x="4" y="17"/>
                  </a:cubicBezTo>
                  <a:cubicBezTo>
                    <a:pt x="4" y="10"/>
                    <a:pt x="10" y="4"/>
                    <a:pt x="17" y="4"/>
                  </a:cubicBezTo>
                  <a:cubicBezTo>
                    <a:pt x="24" y="4"/>
                    <a:pt x="30" y="10"/>
                    <a:pt x="30" y="17"/>
                  </a:cubicBezTo>
                  <a:cubicBezTo>
                    <a:pt x="30" y="24"/>
                    <a:pt x="24" y="30"/>
                    <a:pt x="17" y="30"/>
                  </a:cubicBezTo>
                  <a:close/>
                  <a:moveTo>
                    <a:pt x="17" y="30"/>
                  </a:moveTo>
                  <a:cubicBezTo>
                    <a:pt x="17" y="30"/>
                    <a:pt x="17" y="30"/>
                    <a:pt x="17" y="3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45"/>
            <p:cNvSpPr>
              <a:spLocks noEditPoints="1"/>
            </p:cNvSpPr>
            <p:nvPr/>
          </p:nvSpPr>
          <p:spPr bwMode="auto">
            <a:xfrm>
              <a:off x="2482" y="2451"/>
              <a:ext cx="9"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46"/>
            <p:cNvSpPr>
              <a:spLocks noEditPoints="1"/>
            </p:cNvSpPr>
            <p:nvPr/>
          </p:nvSpPr>
          <p:spPr bwMode="auto">
            <a:xfrm>
              <a:off x="2410" y="2522"/>
              <a:ext cx="10" cy="10"/>
            </a:xfrm>
            <a:custGeom>
              <a:avLst/>
              <a:gdLst/>
              <a:ahLst/>
              <a:cxnLst>
                <a:cxn ang="0">
                  <a:pos x="1" y="1"/>
                </a:cxn>
                <a:cxn ang="0">
                  <a:pos x="1" y="2"/>
                </a:cxn>
                <a:cxn ang="0">
                  <a:pos x="2" y="2"/>
                </a:cxn>
                <a:cxn ang="0">
                  <a:pos x="2" y="1"/>
                </a:cxn>
                <a:cxn ang="0">
                  <a:pos x="1" y="1"/>
                </a:cxn>
                <a:cxn ang="0">
                  <a:pos x="1" y="1"/>
                </a:cxn>
                <a:cxn ang="0">
                  <a:pos x="1" y="1"/>
                </a:cxn>
              </a:cxnLst>
              <a:rect l="0" t="0" r="r" b="b"/>
              <a:pathLst>
                <a:path w="2" h="2">
                  <a:moveTo>
                    <a:pt x="1" y="1"/>
                  </a:moveTo>
                  <a:cubicBezTo>
                    <a:pt x="0" y="1"/>
                    <a:pt x="0" y="2"/>
                    <a:pt x="1" y="2"/>
                  </a:cubicBezTo>
                  <a:cubicBezTo>
                    <a:pt x="1" y="2"/>
                    <a:pt x="2" y="2"/>
                    <a:pt x="2" y="2"/>
                  </a:cubicBezTo>
                  <a:cubicBezTo>
                    <a:pt x="2" y="2"/>
                    <a:pt x="2" y="1"/>
                    <a:pt x="2" y="1"/>
                  </a:cubicBezTo>
                  <a:cubicBezTo>
                    <a:pt x="2" y="0"/>
                    <a:pt x="1" y="0"/>
                    <a:pt x="1" y="1"/>
                  </a:cubicBezTo>
                  <a:close/>
                  <a:moveTo>
                    <a:pt x="1" y="1"/>
                  </a:moveTo>
                  <a:cubicBezTo>
                    <a:pt x="1" y="1"/>
                    <a:pt x="1" y="1"/>
                    <a:pt x="1"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Freeform 47"/>
            <p:cNvSpPr>
              <a:spLocks noEditPoints="1"/>
            </p:cNvSpPr>
            <p:nvPr/>
          </p:nvSpPr>
          <p:spPr bwMode="auto">
            <a:xfrm>
              <a:off x="2496" y="2489"/>
              <a:ext cx="9"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48"/>
            <p:cNvSpPr>
              <a:spLocks noEditPoints="1"/>
            </p:cNvSpPr>
            <p:nvPr/>
          </p:nvSpPr>
          <p:spPr bwMode="auto">
            <a:xfrm>
              <a:off x="2396" y="2489"/>
              <a:ext cx="10"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49"/>
            <p:cNvSpPr>
              <a:spLocks noEditPoints="1"/>
            </p:cNvSpPr>
            <p:nvPr/>
          </p:nvSpPr>
          <p:spPr bwMode="auto">
            <a:xfrm>
              <a:off x="2482" y="2522"/>
              <a:ext cx="9" cy="10"/>
            </a:xfrm>
            <a:custGeom>
              <a:avLst/>
              <a:gdLst/>
              <a:ahLst/>
              <a:cxnLst>
                <a:cxn ang="0">
                  <a:pos x="0" y="1"/>
                </a:cxn>
                <a:cxn ang="0">
                  <a:pos x="0" y="2"/>
                </a:cxn>
                <a:cxn ang="0">
                  <a:pos x="2" y="2"/>
                </a:cxn>
                <a:cxn ang="0">
                  <a:pos x="2" y="1"/>
                </a:cxn>
                <a:cxn ang="0">
                  <a:pos x="0" y="1"/>
                </a:cxn>
                <a:cxn ang="0">
                  <a:pos x="0" y="1"/>
                </a:cxn>
                <a:cxn ang="0">
                  <a:pos x="0" y="1"/>
                </a:cxn>
              </a:cxnLst>
              <a:rect l="0" t="0" r="r" b="b"/>
              <a:pathLst>
                <a:path w="2" h="2">
                  <a:moveTo>
                    <a:pt x="0" y="1"/>
                  </a:moveTo>
                  <a:cubicBezTo>
                    <a:pt x="0" y="1"/>
                    <a:pt x="0" y="2"/>
                    <a:pt x="0" y="2"/>
                  </a:cubicBezTo>
                  <a:cubicBezTo>
                    <a:pt x="1" y="2"/>
                    <a:pt x="1" y="2"/>
                    <a:pt x="2" y="2"/>
                  </a:cubicBezTo>
                  <a:cubicBezTo>
                    <a:pt x="2" y="2"/>
                    <a:pt x="2" y="1"/>
                    <a:pt x="2" y="1"/>
                  </a:cubicBezTo>
                  <a:cubicBezTo>
                    <a:pt x="1" y="0"/>
                    <a:pt x="1" y="0"/>
                    <a:pt x="0" y="1"/>
                  </a:cubicBezTo>
                  <a:close/>
                  <a:moveTo>
                    <a:pt x="0" y="1"/>
                  </a:moveTo>
                  <a:cubicBezTo>
                    <a:pt x="0" y="1"/>
                    <a:pt x="0" y="1"/>
                    <a:pt x="0"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50"/>
            <p:cNvSpPr>
              <a:spLocks noEditPoints="1"/>
            </p:cNvSpPr>
            <p:nvPr/>
          </p:nvSpPr>
          <p:spPr bwMode="auto">
            <a:xfrm>
              <a:off x="2410" y="2451"/>
              <a:ext cx="10"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51"/>
            <p:cNvSpPr>
              <a:spLocks noEditPoints="1"/>
            </p:cNvSpPr>
            <p:nvPr/>
          </p:nvSpPr>
          <p:spPr bwMode="auto">
            <a:xfrm>
              <a:off x="2439" y="2455"/>
              <a:ext cx="28" cy="53"/>
            </a:xfrm>
            <a:custGeom>
              <a:avLst/>
              <a:gdLst/>
              <a:ahLst/>
              <a:cxnLst>
                <a:cxn ang="0">
                  <a:pos x="4" y="5"/>
                </a:cxn>
                <a:cxn ang="0">
                  <a:pos x="4" y="2"/>
                </a:cxn>
                <a:cxn ang="0">
                  <a:pos x="3" y="0"/>
                </a:cxn>
                <a:cxn ang="0">
                  <a:pos x="2" y="2"/>
                </a:cxn>
                <a:cxn ang="0">
                  <a:pos x="2" y="5"/>
                </a:cxn>
                <a:cxn ang="0">
                  <a:pos x="0" y="8"/>
                </a:cxn>
                <a:cxn ang="0">
                  <a:pos x="3" y="11"/>
                </a:cxn>
                <a:cxn ang="0">
                  <a:pos x="6" y="8"/>
                </a:cxn>
                <a:cxn ang="0">
                  <a:pos x="4" y="5"/>
                </a:cxn>
                <a:cxn ang="0">
                  <a:pos x="4" y="5"/>
                </a:cxn>
                <a:cxn ang="0">
                  <a:pos x="4" y="5"/>
                </a:cxn>
              </a:cxnLst>
              <a:rect l="0" t="0" r="r" b="b"/>
              <a:pathLst>
                <a:path w="6" h="11">
                  <a:moveTo>
                    <a:pt x="4" y="5"/>
                  </a:moveTo>
                  <a:cubicBezTo>
                    <a:pt x="4" y="2"/>
                    <a:pt x="4" y="2"/>
                    <a:pt x="4" y="2"/>
                  </a:cubicBezTo>
                  <a:cubicBezTo>
                    <a:pt x="4" y="1"/>
                    <a:pt x="4" y="0"/>
                    <a:pt x="3" y="0"/>
                  </a:cubicBezTo>
                  <a:cubicBezTo>
                    <a:pt x="2" y="0"/>
                    <a:pt x="2" y="1"/>
                    <a:pt x="2" y="2"/>
                  </a:cubicBezTo>
                  <a:cubicBezTo>
                    <a:pt x="2" y="5"/>
                    <a:pt x="2" y="5"/>
                    <a:pt x="2" y="5"/>
                  </a:cubicBezTo>
                  <a:cubicBezTo>
                    <a:pt x="0" y="6"/>
                    <a:pt x="0" y="7"/>
                    <a:pt x="0" y="8"/>
                  </a:cubicBezTo>
                  <a:cubicBezTo>
                    <a:pt x="0" y="10"/>
                    <a:pt x="1" y="11"/>
                    <a:pt x="3" y="11"/>
                  </a:cubicBezTo>
                  <a:cubicBezTo>
                    <a:pt x="4" y="11"/>
                    <a:pt x="6" y="10"/>
                    <a:pt x="6" y="8"/>
                  </a:cubicBezTo>
                  <a:cubicBezTo>
                    <a:pt x="6" y="7"/>
                    <a:pt x="5" y="6"/>
                    <a:pt x="4" y="5"/>
                  </a:cubicBezTo>
                  <a:close/>
                  <a:moveTo>
                    <a:pt x="4" y="5"/>
                  </a:moveTo>
                  <a:cubicBezTo>
                    <a:pt x="4" y="5"/>
                    <a:pt x="4" y="5"/>
                    <a:pt x="4" y="5"/>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52"/>
            <p:cNvSpPr>
              <a:spLocks noEditPoints="1"/>
            </p:cNvSpPr>
            <p:nvPr/>
          </p:nvSpPr>
          <p:spPr bwMode="auto">
            <a:xfrm>
              <a:off x="2448" y="24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53"/>
            <p:cNvSpPr>
              <a:spLocks noEditPoints="1"/>
            </p:cNvSpPr>
            <p:nvPr/>
          </p:nvSpPr>
          <p:spPr bwMode="auto">
            <a:xfrm>
              <a:off x="2448" y="25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0" name="Group 107"/>
          <p:cNvGrpSpPr/>
          <p:nvPr/>
        </p:nvGrpSpPr>
        <p:grpSpPr>
          <a:xfrm>
            <a:off x="6994204" y="4621482"/>
            <a:ext cx="509806" cy="510230"/>
            <a:chOff x="7839075" y="1611313"/>
            <a:chExt cx="896938" cy="901700"/>
          </a:xfrm>
          <a:solidFill>
            <a:srgbClr val="00AEEF"/>
          </a:solidFill>
        </p:grpSpPr>
        <p:sp>
          <p:nvSpPr>
            <p:cNvPr id="101"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3" name="平行四边形 102"/>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平行四边形 103"/>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平行四边形 104"/>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平行四边形 105"/>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7" name="直接连接符 106"/>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8"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09" name="Group 7"/>
          <p:cNvGrpSpPr>
            <a:grpSpLocks/>
          </p:cNvGrpSpPr>
          <p:nvPr/>
        </p:nvGrpSpPr>
        <p:grpSpPr bwMode="auto">
          <a:xfrm>
            <a:off x="1439884" y="901884"/>
            <a:ext cx="216018" cy="113981"/>
            <a:chOff x="0" y="0"/>
            <a:chExt cx="1041399" cy="549275"/>
          </a:xfrm>
          <a:solidFill>
            <a:srgbClr val="133E73"/>
          </a:solidFill>
        </p:grpSpPr>
        <p:sp>
          <p:nvSpPr>
            <p:cNvPr id="110"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1"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8344">
        <p:fade/>
      </p:transition>
    </mc:Choice>
    <mc:Fallback xmlns="">
      <p:transition spd="med" advTm="8344">
        <p:fade/>
      </p:transition>
    </mc:Fallback>
  </mc:AlternateContent>
  <p:extLst>
    <p:ext uri="{E180D4A7-C9FB-4DFB-919C-405C955672EB}">
      <p14:showEvtLst xmlns:p14="http://schemas.microsoft.com/office/powerpoint/2010/main">
        <p14:playEvt time="1315" objId="113"/>
        <p14:stopEvt time="2081" objId="113"/>
      </p14:showEvtLst>
    </p:ext>
  </p:extLs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10"/>
          <p:cNvSpPr txBox="1"/>
          <p:nvPr/>
        </p:nvSpPr>
        <p:spPr>
          <a:xfrm>
            <a:off x="2447876" y="3724951"/>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2519975" y="4284657"/>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2447876" y="2026111"/>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02.</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1016628394"/>
      </p:ext>
    </p:extLst>
  </p:cSld>
  <p:clrMapOvr>
    <a:masterClrMapping/>
  </p:clrMapOvr>
  <mc:AlternateContent xmlns:mc="http://schemas.openxmlformats.org/markup-compatibility/2006" xmlns:p14="http://schemas.microsoft.com/office/powerpoint/2010/main">
    <mc:Choice Requires="p14">
      <p:transition spd="med" p14:dur="700" advTm="5637">
        <p:fade/>
      </p:transition>
    </mc:Choice>
    <mc:Fallback xmlns="">
      <p:transition spd="med" advTm="5637">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6"/>
          <p:cNvSpPr/>
          <p:nvPr/>
        </p:nvSpPr>
        <p:spPr bwMode="auto">
          <a:xfrm>
            <a:off x="5610950" y="2475175"/>
            <a:ext cx="576815" cy="913035"/>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4" name="Freeform 8"/>
          <p:cNvSpPr/>
          <p:nvPr/>
        </p:nvSpPr>
        <p:spPr bwMode="auto">
          <a:xfrm>
            <a:off x="5034135" y="2475175"/>
            <a:ext cx="576815" cy="913035"/>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5" name="Freeform 10"/>
          <p:cNvSpPr/>
          <p:nvPr/>
        </p:nvSpPr>
        <p:spPr bwMode="auto">
          <a:xfrm>
            <a:off x="5700105" y="3475748"/>
            <a:ext cx="927185" cy="566380"/>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6" name="Freeform 12"/>
          <p:cNvSpPr/>
          <p:nvPr/>
        </p:nvSpPr>
        <p:spPr bwMode="auto">
          <a:xfrm>
            <a:off x="5700105" y="2906744"/>
            <a:ext cx="927185" cy="5690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7" name="Freeform 14"/>
          <p:cNvSpPr/>
          <p:nvPr/>
        </p:nvSpPr>
        <p:spPr bwMode="auto">
          <a:xfrm>
            <a:off x="5034135" y="3561538"/>
            <a:ext cx="576815" cy="912159"/>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8" name="Freeform 16"/>
          <p:cNvSpPr/>
          <p:nvPr/>
        </p:nvSpPr>
        <p:spPr bwMode="auto">
          <a:xfrm>
            <a:off x="5610950" y="3561538"/>
            <a:ext cx="576815" cy="912159"/>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9" name="Freeform 20"/>
          <p:cNvSpPr/>
          <p:nvPr/>
        </p:nvSpPr>
        <p:spPr bwMode="auto">
          <a:xfrm>
            <a:off x="4594616" y="3475748"/>
            <a:ext cx="927185" cy="566380"/>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0" name="Freeform 22"/>
          <p:cNvSpPr/>
          <p:nvPr/>
        </p:nvSpPr>
        <p:spPr bwMode="auto">
          <a:xfrm>
            <a:off x="5068906" y="2553084"/>
            <a:ext cx="1153632" cy="913035"/>
          </a:xfrm>
          <a:custGeom>
            <a:avLst/>
            <a:gdLst>
              <a:gd name="T0" fmla="*/ 1294 w 1294"/>
              <a:gd name="T1" fmla="*/ 0 h 1043"/>
              <a:gd name="T2" fmla="*/ 1255 w 1294"/>
              <a:gd name="T3" fmla="*/ 20 h 1043"/>
              <a:gd name="T4" fmla="*/ 1255 w 1294"/>
              <a:gd name="T5" fmla="*/ 307 h 1043"/>
              <a:gd name="T6" fmla="*/ 608 w 1294"/>
              <a:gd name="T7" fmla="*/ 954 h 1043"/>
              <a:gd name="T8" fmla="*/ 0 w 1294"/>
              <a:gd name="T9" fmla="*/ 346 h 1043"/>
              <a:gd name="T10" fmla="*/ 0 w 1294"/>
              <a:gd name="T11" fmla="*/ 396 h 1043"/>
              <a:gd name="T12" fmla="*/ 647 w 1294"/>
              <a:gd name="T13" fmla="*/ 1043 h 1043"/>
              <a:gd name="T14" fmla="*/ 1294 w 1294"/>
              <a:gd name="T15" fmla="*/ 396 h 1043"/>
              <a:gd name="T16" fmla="*/ 1294 w 1294"/>
              <a:gd name="T17" fmla="*/ 0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4" h="1043">
                <a:moveTo>
                  <a:pt x="1294" y="0"/>
                </a:moveTo>
                <a:lnTo>
                  <a:pt x="1255" y="20"/>
                </a:lnTo>
                <a:lnTo>
                  <a:pt x="1255" y="307"/>
                </a:lnTo>
                <a:lnTo>
                  <a:pt x="608" y="954"/>
                </a:lnTo>
                <a:lnTo>
                  <a:pt x="0" y="346"/>
                </a:lnTo>
                <a:lnTo>
                  <a:pt x="0" y="396"/>
                </a:lnTo>
                <a:lnTo>
                  <a:pt x="647" y="1043"/>
                </a:lnTo>
                <a:lnTo>
                  <a:pt x="1294" y="396"/>
                </a:lnTo>
                <a:lnTo>
                  <a:pt x="12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1" name="Freeform 26"/>
          <p:cNvSpPr>
            <a:spLocks noEditPoints="1"/>
          </p:cNvSpPr>
          <p:nvPr/>
        </p:nvSpPr>
        <p:spPr bwMode="auto">
          <a:xfrm>
            <a:off x="4629382" y="2985530"/>
            <a:ext cx="2032674" cy="1134509"/>
          </a:xfrm>
          <a:custGeom>
            <a:avLst/>
            <a:gdLst>
              <a:gd name="T0" fmla="*/ 1265 w 2280"/>
              <a:gd name="T1" fmla="*/ 624 h 1296"/>
              <a:gd name="T2" fmla="*/ 1240 w 2280"/>
              <a:gd name="T3" fmla="*/ 649 h 1296"/>
              <a:gd name="T4" fmla="*/ 1887 w 2280"/>
              <a:gd name="T5" fmla="*/ 1296 h 1296"/>
              <a:gd name="T6" fmla="*/ 2280 w 2280"/>
              <a:gd name="T7" fmla="*/ 1296 h 1296"/>
              <a:gd name="T8" fmla="*/ 2241 w 2280"/>
              <a:gd name="T9" fmla="*/ 1207 h 1296"/>
              <a:gd name="T10" fmla="*/ 1848 w 2280"/>
              <a:gd name="T11" fmla="*/ 1207 h 1296"/>
              <a:gd name="T12" fmla="*/ 1265 w 2280"/>
              <a:gd name="T13" fmla="*/ 624 h 1296"/>
              <a:gd name="T14" fmla="*/ 975 w 2280"/>
              <a:gd name="T15" fmla="*/ 585 h 1296"/>
              <a:gd name="T16" fmla="*/ 354 w 2280"/>
              <a:gd name="T17" fmla="*/ 1207 h 1296"/>
              <a:gd name="T18" fmla="*/ 39 w 2280"/>
              <a:gd name="T19" fmla="*/ 1207 h 1296"/>
              <a:gd name="T20" fmla="*/ 0 w 2280"/>
              <a:gd name="T21" fmla="*/ 1296 h 1296"/>
              <a:gd name="T22" fmla="*/ 393 w 2280"/>
              <a:gd name="T23" fmla="*/ 1296 h 1296"/>
              <a:gd name="T24" fmla="*/ 1040 w 2280"/>
              <a:gd name="T25" fmla="*/ 649 h 1296"/>
              <a:gd name="T26" fmla="*/ 975 w 2280"/>
              <a:gd name="T27" fmla="*/ 585 h 1296"/>
              <a:gd name="T28" fmla="*/ 0 w 2280"/>
              <a:gd name="T29" fmla="*/ 0 h 1296"/>
              <a:gd name="T30" fmla="*/ 0 w 2280"/>
              <a:gd name="T31" fmla="*/ 0 h 1296"/>
              <a:gd name="T32" fmla="*/ 248 w 2280"/>
              <a:gd name="T33" fmla="*/ 560 h 1296"/>
              <a:gd name="T34" fmla="*/ 248 w 2280"/>
              <a:gd name="T35" fmla="*/ 560 h 1296"/>
              <a:gd name="T36" fmla="*/ 0 w 2280"/>
              <a:gd name="T3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80" h="1296">
                <a:moveTo>
                  <a:pt x="1265" y="624"/>
                </a:moveTo>
                <a:lnTo>
                  <a:pt x="1240" y="649"/>
                </a:lnTo>
                <a:lnTo>
                  <a:pt x="1887" y="1296"/>
                </a:lnTo>
                <a:lnTo>
                  <a:pt x="2280" y="1296"/>
                </a:lnTo>
                <a:lnTo>
                  <a:pt x="2241" y="1207"/>
                </a:lnTo>
                <a:lnTo>
                  <a:pt x="1848" y="1207"/>
                </a:lnTo>
                <a:lnTo>
                  <a:pt x="1265" y="624"/>
                </a:lnTo>
                <a:moveTo>
                  <a:pt x="975" y="585"/>
                </a:moveTo>
                <a:lnTo>
                  <a:pt x="354" y="1207"/>
                </a:lnTo>
                <a:lnTo>
                  <a:pt x="39" y="1207"/>
                </a:lnTo>
                <a:lnTo>
                  <a:pt x="0" y="1296"/>
                </a:lnTo>
                <a:lnTo>
                  <a:pt x="393" y="1296"/>
                </a:lnTo>
                <a:lnTo>
                  <a:pt x="1040" y="649"/>
                </a:lnTo>
                <a:lnTo>
                  <a:pt x="975" y="585"/>
                </a:lnTo>
                <a:moveTo>
                  <a:pt x="0" y="0"/>
                </a:moveTo>
                <a:lnTo>
                  <a:pt x="0" y="0"/>
                </a:lnTo>
                <a:lnTo>
                  <a:pt x="248" y="560"/>
                </a:lnTo>
                <a:lnTo>
                  <a:pt x="248" y="5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2" name="Freeform 27"/>
          <p:cNvSpPr/>
          <p:nvPr/>
        </p:nvSpPr>
        <p:spPr bwMode="auto">
          <a:xfrm>
            <a:off x="5757163" y="3531773"/>
            <a:ext cx="870127" cy="510354"/>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close/>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3" name="Freeform 28"/>
          <p:cNvSpPr/>
          <p:nvPr/>
        </p:nvSpPr>
        <p:spPr bwMode="auto">
          <a:xfrm>
            <a:off x="5757163" y="3531773"/>
            <a:ext cx="870127" cy="510354"/>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4" name="Freeform 31"/>
          <p:cNvSpPr/>
          <p:nvPr/>
        </p:nvSpPr>
        <p:spPr bwMode="auto">
          <a:xfrm>
            <a:off x="4664151" y="3497632"/>
            <a:ext cx="834466" cy="544494"/>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close/>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grpSp>
        <p:nvGrpSpPr>
          <p:cNvPr id="65" name="Group 65"/>
          <p:cNvGrpSpPr/>
          <p:nvPr/>
        </p:nvGrpSpPr>
        <p:grpSpPr>
          <a:xfrm>
            <a:off x="4924475" y="1539592"/>
            <a:ext cx="2540886" cy="920155"/>
            <a:chOff x="336640" y="2982432"/>
            <a:chExt cx="2581890" cy="939237"/>
          </a:xfrm>
        </p:grpSpPr>
        <p:sp>
          <p:nvSpPr>
            <p:cNvPr id="66" name="文本框 11"/>
            <p:cNvSpPr txBox="1"/>
            <p:nvPr/>
          </p:nvSpPr>
          <p:spPr>
            <a:xfrm>
              <a:off x="398742" y="2982432"/>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67" name="矩形 9"/>
            <p:cNvSpPr/>
            <p:nvPr/>
          </p:nvSpPr>
          <p:spPr>
            <a:xfrm>
              <a:off x="336640" y="3290209"/>
              <a:ext cx="2581890"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68" name="Group 73"/>
          <p:cNvGrpSpPr/>
          <p:nvPr/>
        </p:nvGrpSpPr>
        <p:grpSpPr>
          <a:xfrm>
            <a:off x="7261443" y="3060304"/>
            <a:ext cx="2668261" cy="955504"/>
            <a:chOff x="803868" y="2946350"/>
            <a:chExt cx="2711321" cy="975319"/>
          </a:xfrm>
        </p:grpSpPr>
        <p:sp>
          <p:nvSpPr>
            <p:cNvPr id="69" name="文本框 11"/>
            <p:cNvSpPr txBox="1"/>
            <p:nvPr/>
          </p:nvSpPr>
          <p:spPr>
            <a:xfrm>
              <a:off x="803869" y="2946350"/>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0" name="矩形 9"/>
            <p:cNvSpPr/>
            <p:nvPr/>
          </p:nvSpPr>
          <p:spPr>
            <a:xfrm>
              <a:off x="803868" y="3290209"/>
              <a:ext cx="2711321"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1" name="Group 77"/>
          <p:cNvGrpSpPr/>
          <p:nvPr/>
        </p:nvGrpSpPr>
        <p:grpSpPr>
          <a:xfrm>
            <a:off x="1615822" y="3104253"/>
            <a:ext cx="2474059" cy="950442"/>
            <a:chOff x="580847" y="2982432"/>
            <a:chExt cx="2513985" cy="970152"/>
          </a:xfrm>
        </p:grpSpPr>
        <p:sp>
          <p:nvSpPr>
            <p:cNvPr id="72" name="文本框 11"/>
            <p:cNvSpPr txBox="1"/>
            <p:nvPr/>
          </p:nvSpPr>
          <p:spPr>
            <a:xfrm>
              <a:off x="1692801" y="2982432"/>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3" name="矩形 9"/>
            <p:cNvSpPr/>
            <p:nvPr/>
          </p:nvSpPr>
          <p:spPr>
            <a:xfrm>
              <a:off x="580847" y="3321124"/>
              <a:ext cx="2513985"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4" name="Group 81"/>
          <p:cNvGrpSpPr/>
          <p:nvPr/>
        </p:nvGrpSpPr>
        <p:grpSpPr>
          <a:xfrm>
            <a:off x="4987264" y="4514840"/>
            <a:ext cx="2540886" cy="920155"/>
            <a:chOff x="336640" y="2982432"/>
            <a:chExt cx="2581890" cy="939237"/>
          </a:xfrm>
        </p:grpSpPr>
        <p:sp>
          <p:nvSpPr>
            <p:cNvPr id="75" name="文本框 11"/>
            <p:cNvSpPr txBox="1"/>
            <p:nvPr/>
          </p:nvSpPr>
          <p:spPr>
            <a:xfrm>
              <a:off x="398742" y="2982432"/>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6" name="矩形 9"/>
            <p:cNvSpPr/>
            <p:nvPr/>
          </p:nvSpPr>
          <p:spPr>
            <a:xfrm>
              <a:off x="336640" y="3290209"/>
              <a:ext cx="2581890"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7" name="Group 89"/>
          <p:cNvGrpSpPr/>
          <p:nvPr/>
        </p:nvGrpSpPr>
        <p:grpSpPr>
          <a:xfrm>
            <a:off x="5034137" y="2475175"/>
            <a:ext cx="1153630" cy="913035"/>
            <a:chOff x="3834171" y="1790972"/>
            <a:chExt cx="1172247" cy="931969"/>
          </a:xfrm>
        </p:grpSpPr>
        <p:sp>
          <p:nvSpPr>
            <p:cNvPr id="78" name="Freeform 5"/>
            <p:cNvSpPr/>
            <p:nvPr/>
          </p:nvSpPr>
          <p:spPr bwMode="auto">
            <a:xfrm>
              <a:off x="4420294" y="1790972"/>
              <a:ext cx="586124" cy="931969"/>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close/>
                </a:path>
              </a:pathLst>
            </a:custGeom>
            <a:solidFill>
              <a:srgbClr val="00AEEF">
                <a:alpha val="80000"/>
              </a:srgbClr>
            </a:solidFill>
            <a:ln>
              <a:noFill/>
            </a:ln>
          </p:spPr>
          <p:txBody>
            <a:bodyPr vert="horz" wrap="square" lIns="91416" tIns="45708" rIns="91416" bIns="45708" numCol="1" anchor="t" anchorCtr="0" compatLnSpc="1"/>
            <a:lstStyle/>
            <a:p>
              <a:endParaRPr lang="zh-CN" altLang="en-US" sz="2400"/>
            </a:p>
          </p:txBody>
        </p:sp>
        <p:sp>
          <p:nvSpPr>
            <p:cNvPr id="79" name="Freeform 7"/>
            <p:cNvSpPr/>
            <p:nvPr/>
          </p:nvSpPr>
          <p:spPr bwMode="auto">
            <a:xfrm>
              <a:off x="3834171" y="1790972"/>
              <a:ext cx="586124" cy="931969"/>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close/>
                </a:path>
              </a:pathLst>
            </a:custGeom>
            <a:solidFill>
              <a:srgbClr val="0070C0"/>
            </a:solidFill>
            <a:ln>
              <a:noFill/>
            </a:ln>
          </p:spPr>
          <p:txBody>
            <a:bodyPr vert="horz" wrap="square" lIns="91416" tIns="45708" rIns="91416" bIns="45708" numCol="1" anchor="t" anchorCtr="0" compatLnSpc="1"/>
            <a:lstStyle/>
            <a:p>
              <a:endParaRPr lang="zh-CN" altLang="en-US" sz="2400"/>
            </a:p>
          </p:txBody>
        </p:sp>
        <p:sp>
          <p:nvSpPr>
            <p:cNvPr id="80" name="Freeform 34"/>
            <p:cNvSpPr>
              <a:spLocks noEditPoints="1"/>
            </p:cNvSpPr>
            <p:nvPr/>
          </p:nvSpPr>
          <p:spPr bwMode="auto">
            <a:xfrm>
              <a:off x="4033471" y="2057249"/>
              <a:ext cx="313445" cy="281467"/>
            </a:xfrm>
            <a:custGeom>
              <a:avLst/>
              <a:gdLst>
                <a:gd name="T0" fmla="*/ 23 w 124"/>
                <a:gd name="T1" fmla="*/ 38 h 113"/>
                <a:gd name="T2" fmla="*/ 0 w 124"/>
                <a:gd name="T3" fmla="*/ 66 h 113"/>
                <a:gd name="T4" fmla="*/ 47 w 124"/>
                <a:gd name="T5" fmla="*/ 98 h 113"/>
                <a:gd name="T6" fmla="*/ 61 w 124"/>
                <a:gd name="T7" fmla="*/ 96 h 113"/>
                <a:gd name="T8" fmla="*/ 78 w 124"/>
                <a:gd name="T9" fmla="*/ 113 h 113"/>
                <a:gd name="T10" fmla="*/ 74 w 124"/>
                <a:gd name="T11" fmla="*/ 92 h 113"/>
                <a:gd name="T12" fmla="*/ 93 w 124"/>
                <a:gd name="T13" fmla="*/ 71 h 113"/>
                <a:gd name="T14" fmla="*/ 74 w 124"/>
                <a:gd name="T15" fmla="*/ 74 h 113"/>
                <a:gd name="T16" fmla="*/ 61 w 124"/>
                <a:gd name="T17" fmla="*/ 73 h 113"/>
                <a:gd name="T18" fmla="*/ 43 w 124"/>
                <a:gd name="T19" fmla="*/ 85 h 113"/>
                <a:gd name="T20" fmla="*/ 43 w 124"/>
                <a:gd name="T21" fmla="*/ 66 h 113"/>
                <a:gd name="T22" fmla="*/ 23 w 124"/>
                <a:gd name="T23" fmla="*/ 38 h 113"/>
                <a:gd name="T24" fmla="*/ 77 w 124"/>
                <a:gd name="T25" fmla="*/ 0 h 113"/>
                <a:gd name="T26" fmla="*/ 30 w 124"/>
                <a:gd name="T27" fmla="*/ 33 h 113"/>
                <a:gd name="T28" fmla="*/ 50 w 124"/>
                <a:gd name="T29" fmla="*/ 59 h 113"/>
                <a:gd name="T30" fmla="*/ 50 w 124"/>
                <a:gd name="T31" fmla="*/ 72 h 113"/>
                <a:gd name="T32" fmla="*/ 63 w 124"/>
                <a:gd name="T33" fmla="*/ 64 h 113"/>
                <a:gd name="T34" fmla="*/ 77 w 124"/>
                <a:gd name="T35" fmla="*/ 65 h 113"/>
                <a:gd name="T36" fmla="*/ 124 w 124"/>
                <a:gd name="T37" fmla="*/ 33 h 113"/>
                <a:gd name="T38" fmla="*/ 77 w 124"/>
                <a:gd name="T3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13">
                  <a:moveTo>
                    <a:pt x="23" y="38"/>
                  </a:moveTo>
                  <a:cubicBezTo>
                    <a:pt x="9" y="43"/>
                    <a:pt x="0" y="54"/>
                    <a:pt x="0" y="66"/>
                  </a:cubicBezTo>
                  <a:cubicBezTo>
                    <a:pt x="0" y="83"/>
                    <a:pt x="21" y="98"/>
                    <a:pt x="47" y="98"/>
                  </a:cubicBezTo>
                  <a:cubicBezTo>
                    <a:pt x="52" y="98"/>
                    <a:pt x="57" y="97"/>
                    <a:pt x="61" y="96"/>
                  </a:cubicBezTo>
                  <a:cubicBezTo>
                    <a:pt x="78" y="113"/>
                    <a:pt x="78" y="113"/>
                    <a:pt x="78" y="113"/>
                  </a:cubicBezTo>
                  <a:cubicBezTo>
                    <a:pt x="74" y="92"/>
                    <a:pt x="74" y="92"/>
                    <a:pt x="74" y="92"/>
                  </a:cubicBezTo>
                  <a:cubicBezTo>
                    <a:pt x="84" y="87"/>
                    <a:pt x="91" y="80"/>
                    <a:pt x="93" y="71"/>
                  </a:cubicBezTo>
                  <a:cubicBezTo>
                    <a:pt x="87" y="73"/>
                    <a:pt x="81" y="74"/>
                    <a:pt x="74" y="74"/>
                  </a:cubicBezTo>
                  <a:cubicBezTo>
                    <a:pt x="70" y="74"/>
                    <a:pt x="65" y="74"/>
                    <a:pt x="61" y="73"/>
                  </a:cubicBezTo>
                  <a:cubicBezTo>
                    <a:pt x="59" y="74"/>
                    <a:pt x="43" y="85"/>
                    <a:pt x="43" y="85"/>
                  </a:cubicBezTo>
                  <a:cubicBezTo>
                    <a:pt x="43" y="85"/>
                    <a:pt x="43" y="70"/>
                    <a:pt x="43" y="66"/>
                  </a:cubicBezTo>
                  <a:cubicBezTo>
                    <a:pt x="31" y="60"/>
                    <a:pt x="23" y="49"/>
                    <a:pt x="23" y="38"/>
                  </a:cubicBezTo>
                  <a:moveTo>
                    <a:pt x="77" y="0"/>
                  </a:moveTo>
                  <a:cubicBezTo>
                    <a:pt x="51" y="0"/>
                    <a:pt x="30" y="15"/>
                    <a:pt x="30" y="33"/>
                  </a:cubicBezTo>
                  <a:cubicBezTo>
                    <a:pt x="30" y="44"/>
                    <a:pt x="38" y="53"/>
                    <a:pt x="50" y="59"/>
                  </a:cubicBezTo>
                  <a:cubicBezTo>
                    <a:pt x="50" y="72"/>
                    <a:pt x="50" y="72"/>
                    <a:pt x="50" y="72"/>
                  </a:cubicBezTo>
                  <a:cubicBezTo>
                    <a:pt x="63" y="64"/>
                    <a:pt x="63" y="64"/>
                    <a:pt x="63" y="64"/>
                  </a:cubicBezTo>
                  <a:cubicBezTo>
                    <a:pt x="67" y="65"/>
                    <a:pt x="72" y="65"/>
                    <a:pt x="77" y="65"/>
                  </a:cubicBezTo>
                  <a:cubicBezTo>
                    <a:pt x="103" y="65"/>
                    <a:pt x="124" y="51"/>
                    <a:pt x="124" y="33"/>
                  </a:cubicBezTo>
                  <a:cubicBezTo>
                    <a:pt x="124" y="15"/>
                    <a:pt x="103" y="0"/>
                    <a:pt x="77" y="0"/>
                  </a:cubicBezTo>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81" name="TextBox 80"/>
            <p:cNvSpPr txBox="1"/>
            <p:nvPr/>
          </p:nvSpPr>
          <p:spPr>
            <a:xfrm>
              <a:off x="4505771" y="2053960"/>
              <a:ext cx="379853" cy="282743"/>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01</a:t>
              </a:r>
            </a:p>
          </p:txBody>
        </p:sp>
      </p:grpSp>
      <p:grpSp>
        <p:nvGrpSpPr>
          <p:cNvPr id="82" name="Group 93"/>
          <p:cNvGrpSpPr/>
          <p:nvPr/>
        </p:nvGrpSpPr>
        <p:grpSpPr>
          <a:xfrm>
            <a:off x="4603987" y="2903404"/>
            <a:ext cx="933832" cy="1135385"/>
            <a:chOff x="3397082" y="2228084"/>
            <a:chExt cx="948902" cy="1158930"/>
          </a:xfrm>
        </p:grpSpPr>
        <p:sp>
          <p:nvSpPr>
            <p:cNvPr id="83" name="Freeform 19"/>
            <p:cNvSpPr/>
            <p:nvPr/>
          </p:nvSpPr>
          <p:spPr bwMode="auto">
            <a:xfrm>
              <a:off x="3397082" y="2802771"/>
              <a:ext cx="942147" cy="578125"/>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close/>
                </a:path>
              </a:pathLst>
            </a:custGeom>
            <a:solidFill>
              <a:srgbClr val="00AEEF">
                <a:alpha val="80000"/>
              </a:srgbClr>
            </a:solidFill>
            <a:ln>
              <a:noFill/>
            </a:ln>
          </p:spPr>
          <p:txBody>
            <a:bodyPr vert="horz" wrap="square" lIns="91416" tIns="45708" rIns="91416" bIns="45708" numCol="1" anchor="t" anchorCtr="0" compatLnSpc="1"/>
            <a:lstStyle/>
            <a:p>
              <a:endParaRPr lang="zh-CN" altLang="en-US" sz="2400"/>
            </a:p>
          </p:txBody>
        </p:sp>
        <p:grpSp>
          <p:nvGrpSpPr>
            <p:cNvPr id="84" name="Group 90"/>
            <p:cNvGrpSpPr/>
            <p:nvPr/>
          </p:nvGrpSpPr>
          <p:grpSpPr>
            <a:xfrm>
              <a:off x="3403837" y="2228084"/>
              <a:ext cx="942147" cy="1158930"/>
              <a:chOff x="3387557" y="2231490"/>
              <a:chExt cx="942147" cy="1158930"/>
            </a:xfrm>
          </p:grpSpPr>
          <p:sp>
            <p:nvSpPr>
              <p:cNvPr id="85" name="Freeform 18"/>
              <p:cNvSpPr/>
              <p:nvPr/>
            </p:nvSpPr>
            <p:spPr bwMode="auto">
              <a:xfrm>
                <a:off x="3387557" y="2231490"/>
                <a:ext cx="942147" cy="580805"/>
              </a:xfrm>
              <a:custGeom>
                <a:avLst/>
                <a:gdLst>
                  <a:gd name="T0" fmla="*/ 0 w 1040"/>
                  <a:gd name="T1" fmla="*/ 0 h 650"/>
                  <a:gd name="T2" fmla="*/ 287 w 1040"/>
                  <a:gd name="T3" fmla="*/ 650 h 650"/>
                  <a:gd name="T4" fmla="*/ 1040 w 1040"/>
                  <a:gd name="T5" fmla="*/ 650 h 650"/>
                  <a:gd name="T6" fmla="*/ 393 w 1040"/>
                  <a:gd name="T7" fmla="*/ 0 h 650"/>
                  <a:gd name="T8" fmla="*/ 0 w 1040"/>
                  <a:gd name="T9" fmla="*/ 0 h 650"/>
                </a:gdLst>
                <a:ahLst/>
                <a:cxnLst>
                  <a:cxn ang="0">
                    <a:pos x="T0" y="T1"/>
                  </a:cxn>
                  <a:cxn ang="0">
                    <a:pos x="T2" y="T3"/>
                  </a:cxn>
                  <a:cxn ang="0">
                    <a:pos x="T4" y="T5"/>
                  </a:cxn>
                  <a:cxn ang="0">
                    <a:pos x="T6" y="T7"/>
                  </a:cxn>
                  <a:cxn ang="0">
                    <a:pos x="T8" y="T9"/>
                  </a:cxn>
                </a:cxnLst>
                <a:rect l="0" t="0" r="r" b="b"/>
                <a:pathLst>
                  <a:path w="1040" h="650">
                    <a:moveTo>
                      <a:pt x="0" y="0"/>
                    </a:moveTo>
                    <a:lnTo>
                      <a:pt x="287" y="650"/>
                    </a:lnTo>
                    <a:lnTo>
                      <a:pt x="1040" y="650"/>
                    </a:lnTo>
                    <a:lnTo>
                      <a:pt x="393" y="0"/>
                    </a:lnTo>
                    <a:lnTo>
                      <a:pt x="0"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86" name="Freeform 32"/>
              <p:cNvSpPr/>
              <p:nvPr/>
            </p:nvSpPr>
            <p:spPr bwMode="auto">
              <a:xfrm>
                <a:off x="3458218" y="2834634"/>
                <a:ext cx="847932" cy="555786"/>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87" name="Freeform 33"/>
              <p:cNvSpPr>
                <a:spLocks noEditPoints="1"/>
              </p:cNvSpPr>
              <p:nvPr/>
            </p:nvSpPr>
            <p:spPr bwMode="auto">
              <a:xfrm>
                <a:off x="3722743" y="2463811"/>
                <a:ext cx="265432" cy="296658"/>
              </a:xfrm>
              <a:custGeom>
                <a:avLst/>
                <a:gdLst>
                  <a:gd name="T0" fmla="*/ 54 w 105"/>
                  <a:gd name="T1" fmla="*/ 33 h 119"/>
                  <a:gd name="T2" fmla="*/ 51 w 105"/>
                  <a:gd name="T3" fmla="*/ 33 h 119"/>
                  <a:gd name="T4" fmla="*/ 51 w 105"/>
                  <a:gd name="T5" fmla="*/ 66 h 119"/>
                  <a:gd name="T6" fmla="*/ 49 w 105"/>
                  <a:gd name="T7" fmla="*/ 69 h 119"/>
                  <a:gd name="T8" fmla="*/ 50 w 105"/>
                  <a:gd name="T9" fmla="*/ 71 h 119"/>
                  <a:gd name="T10" fmla="*/ 51 w 105"/>
                  <a:gd name="T11" fmla="*/ 70 h 119"/>
                  <a:gd name="T12" fmla="*/ 51 w 105"/>
                  <a:gd name="T13" fmla="*/ 73 h 119"/>
                  <a:gd name="T14" fmla="*/ 54 w 105"/>
                  <a:gd name="T15" fmla="*/ 73 h 119"/>
                  <a:gd name="T16" fmla="*/ 54 w 105"/>
                  <a:gd name="T17" fmla="*/ 67 h 119"/>
                  <a:gd name="T18" fmla="*/ 72 w 105"/>
                  <a:gd name="T19" fmla="*/ 49 h 119"/>
                  <a:gd name="T20" fmla="*/ 71 w 105"/>
                  <a:gd name="T21" fmla="*/ 47 h 119"/>
                  <a:gd name="T22" fmla="*/ 54 w 105"/>
                  <a:gd name="T23" fmla="*/ 64 h 119"/>
                  <a:gd name="T24" fmla="*/ 54 w 105"/>
                  <a:gd name="T25" fmla="*/ 33 h 119"/>
                  <a:gd name="T26" fmla="*/ 51 w 105"/>
                  <a:gd name="T27" fmla="*/ 31 h 119"/>
                  <a:gd name="T28" fmla="*/ 54 w 105"/>
                  <a:gd name="T29" fmla="*/ 31 h 119"/>
                  <a:gd name="T30" fmla="*/ 54 w 105"/>
                  <a:gd name="T31" fmla="*/ 21 h 119"/>
                  <a:gd name="T32" fmla="*/ 84 w 105"/>
                  <a:gd name="T33" fmla="*/ 34 h 119"/>
                  <a:gd name="T34" fmla="*/ 77 w 105"/>
                  <a:gd name="T35" fmla="*/ 40 h 119"/>
                  <a:gd name="T36" fmla="*/ 79 w 105"/>
                  <a:gd name="T37" fmla="*/ 42 h 119"/>
                  <a:gd name="T38" fmla="*/ 86 w 105"/>
                  <a:gd name="T39" fmla="*/ 35 h 119"/>
                  <a:gd name="T40" fmla="*/ 98 w 105"/>
                  <a:gd name="T41" fmla="*/ 65 h 119"/>
                  <a:gd name="T42" fmla="*/ 89 w 105"/>
                  <a:gd name="T43" fmla="*/ 65 h 119"/>
                  <a:gd name="T44" fmla="*/ 89 w 105"/>
                  <a:gd name="T45" fmla="*/ 68 h 119"/>
                  <a:gd name="T46" fmla="*/ 98 w 105"/>
                  <a:gd name="T47" fmla="*/ 68 h 119"/>
                  <a:gd name="T48" fmla="*/ 86 w 105"/>
                  <a:gd name="T49" fmla="*/ 98 h 119"/>
                  <a:gd name="T50" fmla="*/ 79 w 105"/>
                  <a:gd name="T51" fmla="*/ 91 h 119"/>
                  <a:gd name="T52" fmla="*/ 77 w 105"/>
                  <a:gd name="T53" fmla="*/ 93 h 119"/>
                  <a:gd name="T54" fmla="*/ 84 w 105"/>
                  <a:gd name="T55" fmla="*/ 100 h 119"/>
                  <a:gd name="T56" fmla="*/ 54 w 105"/>
                  <a:gd name="T57" fmla="*/ 112 h 119"/>
                  <a:gd name="T58" fmla="*/ 54 w 105"/>
                  <a:gd name="T59" fmla="*/ 103 h 119"/>
                  <a:gd name="T60" fmla="*/ 51 w 105"/>
                  <a:gd name="T61" fmla="*/ 103 h 119"/>
                  <a:gd name="T62" fmla="*/ 51 w 105"/>
                  <a:gd name="T63" fmla="*/ 112 h 119"/>
                  <a:gd name="T64" fmla="*/ 21 w 105"/>
                  <a:gd name="T65" fmla="*/ 100 h 119"/>
                  <a:gd name="T66" fmla="*/ 28 w 105"/>
                  <a:gd name="T67" fmla="*/ 93 h 119"/>
                  <a:gd name="T68" fmla="*/ 26 w 105"/>
                  <a:gd name="T69" fmla="*/ 91 h 119"/>
                  <a:gd name="T70" fmla="*/ 20 w 105"/>
                  <a:gd name="T71" fmla="*/ 98 h 119"/>
                  <a:gd name="T72" fmla="*/ 7 w 105"/>
                  <a:gd name="T73" fmla="*/ 68 h 119"/>
                  <a:gd name="T74" fmla="*/ 17 w 105"/>
                  <a:gd name="T75" fmla="*/ 68 h 119"/>
                  <a:gd name="T76" fmla="*/ 17 w 105"/>
                  <a:gd name="T77" fmla="*/ 65 h 119"/>
                  <a:gd name="T78" fmla="*/ 7 w 105"/>
                  <a:gd name="T79" fmla="*/ 65 h 119"/>
                  <a:gd name="T80" fmla="*/ 20 w 105"/>
                  <a:gd name="T81" fmla="*/ 35 h 119"/>
                  <a:gd name="T82" fmla="*/ 26 w 105"/>
                  <a:gd name="T83" fmla="*/ 42 h 119"/>
                  <a:gd name="T84" fmla="*/ 28 w 105"/>
                  <a:gd name="T85" fmla="*/ 40 h 119"/>
                  <a:gd name="T86" fmla="*/ 21 w 105"/>
                  <a:gd name="T87" fmla="*/ 34 h 119"/>
                  <a:gd name="T88" fmla="*/ 51 w 105"/>
                  <a:gd name="T89" fmla="*/ 21 h 119"/>
                  <a:gd name="T90" fmla="*/ 51 w 105"/>
                  <a:gd name="T91" fmla="*/ 31 h 119"/>
                  <a:gd name="T92" fmla="*/ 65 w 105"/>
                  <a:gd name="T93" fmla="*/ 0 h 119"/>
                  <a:gd name="T94" fmla="*/ 40 w 105"/>
                  <a:gd name="T95" fmla="*/ 0 h 119"/>
                  <a:gd name="T96" fmla="*/ 40 w 105"/>
                  <a:gd name="T97" fmla="*/ 10 h 119"/>
                  <a:gd name="T98" fmla="*/ 50 w 105"/>
                  <a:gd name="T99" fmla="*/ 10 h 119"/>
                  <a:gd name="T100" fmla="*/ 50 w 105"/>
                  <a:gd name="T101" fmla="*/ 14 h 119"/>
                  <a:gd name="T102" fmla="*/ 0 w 105"/>
                  <a:gd name="T103" fmla="*/ 67 h 119"/>
                  <a:gd name="T104" fmla="*/ 53 w 105"/>
                  <a:gd name="T105" fmla="*/ 119 h 119"/>
                  <a:gd name="T106" fmla="*/ 105 w 105"/>
                  <a:gd name="T107" fmla="*/ 67 h 119"/>
                  <a:gd name="T108" fmla="*/ 56 w 105"/>
                  <a:gd name="T109" fmla="*/ 14 h 119"/>
                  <a:gd name="T110" fmla="*/ 56 w 105"/>
                  <a:gd name="T111" fmla="*/ 10 h 119"/>
                  <a:gd name="T112" fmla="*/ 65 w 105"/>
                  <a:gd name="T113" fmla="*/ 10 h 119"/>
                  <a:gd name="T114" fmla="*/ 65 w 105"/>
                  <a:gd name="T11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19">
                    <a:moveTo>
                      <a:pt x="54" y="33"/>
                    </a:moveTo>
                    <a:cubicBezTo>
                      <a:pt x="51" y="33"/>
                      <a:pt x="51" y="33"/>
                      <a:pt x="51" y="33"/>
                    </a:cubicBezTo>
                    <a:cubicBezTo>
                      <a:pt x="51" y="66"/>
                      <a:pt x="51" y="66"/>
                      <a:pt x="51" y="66"/>
                    </a:cubicBezTo>
                    <a:cubicBezTo>
                      <a:pt x="49" y="69"/>
                      <a:pt x="49" y="69"/>
                      <a:pt x="49" y="69"/>
                    </a:cubicBezTo>
                    <a:cubicBezTo>
                      <a:pt x="50" y="71"/>
                      <a:pt x="50" y="71"/>
                      <a:pt x="50" y="71"/>
                    </a:cubicBezTo>
                    <a:cubicBezTo>
                      <a:pt x="51" y="70"/>
                      <a:pt x="51" y="70"/>
                      <a:pt x="51" y="70"/>
                    </a:cubicBezTo>
                    <a:cubicBezTo>
                      <a:pt x="51" y="73"/>
                      <a:pt x="51" y="73"/>
                      <a:pt x="51" y="73"/>
                    </a:cubicBezTo>
                    <a:cubicBezTo>
                      <a:pt x="54" y="73"/>
                      <a:pt x="54" y="73"/>
                      <a:pt x="54" y="73"/>
                    </a:cubicBezTo>
                    <a:cubicBezTo>
                      <a:pt x="54" y="67"/>
                      <a:pt x="54" y="67"/>
                      <a:pt x="54" y="67"/>
                    </a:cubicBezTo>
                    <a:cubicBezTo>
                      <a:pt x="72" y="49"/>
                      <a:pt x="72" y="49"/>
                      <a:pt x="72" y="49"/>
                    </a:cubicBezTo>
                    <a:cubicBezTo>
                      <a:pt x="71" y="47"/>
                      <a:pt x="71" y="47"/>
                      <a:pt x="71" y="47"/>
                    </a:cubicBezTo>
                    <a:cubicBezTo>
                      <a:pt x="54" y="64"/>
                      <a:pt x="54" y="64"/>
                      <a:pt x="54" y="64"/>
                    </a:cubicBezTo>
                    <a:cubicBezTo>
                      <a:pt x="54" y="33"/>
                      <a:pt x="54" y="33"/>
                      <a:pt x="54" y="33"/>
                    </a:cubicBezTo>
                    <a:moveTo>
                      <a:pt x="51" y="31"/>
                    </a:moveTo>
                    <a:cubicBezTo>
                      <a:pt x="54" y="31"/>
                      <a:pt x="54" y="31"/>
                      <a:pt x="54" y="31"/>
                    </a:cubicBezTo>
                    <a:cubicBezTo>
                      <a:pt x="54" y="21"/>
                      <a:pt x="54" y="21"/>
                      <a:pt x="54" y="21"/>
                    </a:cubicBezTo>
                    <a:cubicBezTo>
                      <a:pt x="66" y="21"/>
                      <a:pt x="76" y="26"/>
                      <a:pt x="84" y="34"/>
                    </a:cubicBezTo>
                    <a:cubicBezTo>
                      <a:pt x="77" y="40"/>
                      <a:pt x="77" y="40"/>
                      <a:pt x="77" y="40"/>
                    </a:cubicBezTo>
                    <a:cubicBezTo>
                      <a:pt x="79" y="42"/>
                      <a:pt x="79" y="42"/>
                      <a:pt x="79" y="42"/>
                    </a:cubicBezTo>
                    <a:cubicBezTo>
                      <a:pt x="86" y="35"/>
                      <a:pt x="86" y="35"/>
                      <a:pt x="86" y="35"/>
                    </a:cubicBezTo>
                    <a:cubicBezTo>
                      <a:pt x="93" y="43"/>
                      <a:pt x="98" y="54"/>
                      <a:pt x="98" y="65"/>
                    </a:cubicBezTo>
                    <a:cubicBezTo>
                      <a:pt x="89" y="65"/>
                      <a:pt x="89" y="65"/>
                      <a:pt x="89" y="65"/>
                    </a:cubicBezTo>
                    <a:cubicBezTo>
                      <a:pt x="89" y="68"/>
                      <a:pt x="89" y="68"/>
                      <a:pt x="89" y="68"/>
                    </a:cubicBezTo>
                    <a:cubicBezTo>
                      <a:pt x="98" y="68"/>
                      <a:pt x="98" y="68"/>
                      <a:pt x="98" y="68"/>
                    </a:cubicBezTo>
                    <a:cubicBezTo>
                      <a:pt x="98" y="79"/>
                      <a:pt x="93" y="90"/>
                      <a:pt x="86" y="98"/>
                    </a:cubicBezTo>
                    <a:cubicBezTo>
                      <a:pt x="79" y="91"/>
                      <a:pt x="79" y="91"/>
                      <a:pt x="79" y="91"/>
                    </a:cubicBezTo>
                    <a:cubicBezTo>
                      <a:pt x="77" y="93"/>
                      <a:pt x="77" y="93"/>
                      <a:pt x="77" y="93"/>
                    </a:cubicBezTo>
                    <a:cubicBezTo>
                      <a:pt x="84" y="100"/>
                      <a:pt x="84" y="100"/>
                      <a:pt x="84" y="100"/>
                    </a:cubicBezTo>
                    <a:cubicBezTo>
                      <a:pt x="76" y="107"/>
                      <a:pt x="66" y="112"/>
                      <a:pt x="54" y="112"/>
                    </a:cubicBezTo>
                    <a:cubicBezTo>
                      <a:pt x="54" y="103"/>
                      <a:pt x="54" y="103"/>
                      <a:pt x="54" y="103"/>
                    </a:cubicBezTo>
                    <a:cubicBezTo>
                      <a:pt x="51" y="103"/>
                      <a:pt x="51" y="103"/>
                      <a:pt x="51" y="103"/>
                    </a:cubicBezTo>
                    <a:cubicBezTo>
                      <a:pt x="51" y="112"/>
                      <a:pt x="51" y="112"/>
                      <a:pt x="51" y="112"/>
                    </a:cubicBezTo>
                    <a:cubicBezTo>
                      <a:pt x="40" y="112"/>
                      <a:pt x="29" y="107"/>
                      <a:pt x="21" y="100"/>
                    </a:cubicBezTo>
                    <a:cubicBezTo>
                      <a:pt x="28" y="93"/>
                      <a:pt x="28" y="93"/>
                      <a:pt x="28" y="93"/>
                    </a:cubicBezTo>
                    <a:cubicBezTo>
                      <a:pt x="26" y="91"/>
                      <a:pt x="26" y="91"/>
                      <a:pt x="26" y="91"/>
                    </a:cubicBezTo>
                    <a:cubicBezTo>
                      <a:pt x="20" y="98"/>
                      <a:pt x="20" y="98"/>
                      <a:pt x="20" y="98"/>
                    </a:cubicBezTo>
                    <a:cubicBezTo>
                      <a:pt x="12" y="90"/>
                      <a:pt x="8" y="79"/>
                      <a:pt x="7" y="68"/>
                    </a:cubicBezTo>
                    <a:cubicBezTo>
                      <a:pt x="17" y="68"/>
                      <a:pt x="17" y="68"/>
                      <a:pt x="17" y="68"/>
                    </a:cubicBezTo>
                    <a:cubicBezTo>
                      <a:pt x="17" y="65"/>
                      <a:pt x="17" y="65"/>
                      <a:pt x="17" y="65"/>
                    </a:cubicBezTo>
                    <a:cubicBezTo>
                      <a:pt x="7" y="65"/>
                      <a:pt x="7" y="65"/>
                      <a:pt x="7" y="65"/>
                    </a:cubicBezTo>
                    <a:cubicBezTo>
                      <a:pt x="8" y="54"/>
                      <a:pt x="12" y="43"/>
                      <a:pt x="20" y="35"/>
                    </a:cubicBezTo>
                    <a:cubicBezTo>
                      <a:pt x="26" y="42"/>
                      <a:pt x="26" y="42"/>
                      <a:pt x="26" y="42"/>
                    </a:cubicBezTo>
                    <a:cubicBezTo>
                      <a:pt x="28" y="40"/>
                      <a:pt x="28" y="40"/>
                      <a:pt x="28" y="40"/>
                    </a:cubicBezTo>
                    <a:cubicBezTo>
                      <a:pt x="21" y="34"/>
                      <a:pt x="21" y="34"/>
                      <a:pt x="21" y="34"/>
                    </a:cubicBezTo>
                    <a:cubicBezTo>
                      <a:pt x="29" y="26"/>
                      <a:pt x="40" y="21"/>
                      <a:pt x="51" y="21"/>
                    </a:cubicBezTo>
                    <a:cubicBezTo>
                      <a:pt x="51" y="31"/>
                      <a:pt x="51" y="31"/>
                      <a:pt x="51" y="31"/>
                    </a:cubicBezTo>
                    <a:moveTo>
                      <a:pt x="65" y="0"/>
                    </a:moveTo>
                    <a:cubicBezTo>
                      <a:pt x="40" y="0"/>
                      <a:pt x="40" y="0"/>
                      <a:pt x="40" y="0"/>
                    </a:cubicBezTo>
                    <a:cubicBezTo>
                      <a:pt x="40" y="10"/>
                      <a:pt x="40" y="10"/>
                      <a:pt x="40" y="10"/>
                    </a:cubicBezTo>
                    <a:cubicBezTo>
                      <a:pt x="50" y="10"/>
                      <a:pt x="50" y="10"/>
                      <a:pt x="50" y="10"/>
                    </a:cubicBezTo>
                    <a:cubicBezTo>
                      <a:pt x="50" y="14"/>
                      <a:pt x="50" y="14"/>
                      <a:pt x="50" y="14"/>
                    </a:cubicBezTo>
                    <a:cubicBezTo>
                      <a:pt x="22" y="16"/>
                      <a:pt x="0" y="39"/>
                      <a:pt x="0" y="67"/>
                    </a:cubicBezTo>
                    <a:cubicBezTo>
                      <a:pt x="0" y="96"/>
                      <a:pt x="24" y="119"/>
                      <a:pt x="53" y="119"/>
                    </a:cubicBezTo>
                    <a:cubicBezTo>
                      <a:pt x="82" y="119"/>
                      <a:pt x="105" y="96"/>
                      <a:pt x="105" y="67"/>
                    </a:cubicBezTo>
                    <a:cubicBezTo>
                      <a:pt x="105" y="39"/>
                      <a:pt x="83" y="16"/>
                      <a:pt x="56" y="14"/>
                    </a:cubicBezTo>
                    <a:cubicBezTo>
                      <a:pt x="56" y="10"/>
                      <a:pt x="56" y="10"/>
                      <a:pt x="56" y="10"/>
                    </a:cubicBezTo>
                    <a:cubicBezTo>
                      <a:pt x="65" y="10"/>
                      <a:pt x="65" y="10"/>
                      <a:pt x="65" y="10"/>
                    </a:cubicBezTo>
                    <a:cubicBezTo>
                      <a:pt x="65" y="0"/>
                      <a:pt x="65" y="0"/>
                      <a:pt x="65" y="0"/>
                    </a:cubicBezTo>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88" name="TextBox 87"/>
              <p:cNvSpPr txBox="1"/>
              <p:nvPr/>
            </p:nvSpPr>
            <p:spPr>
              <a:xfrm>
                <a:off x="3609161" y="2909388"/>
                <a:ext cx="379853" cy="282743"/>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2</a:t>
                </a:r>
                <a:endParaRPr lang="en-US" sz="1200" b="1" dirty="0">
                  <a:solidFill>
                    <a:schemeClr val="bg1"/>
                  </a:solidFill>
                  <a:latin typeface="微软雅黑" panose="020B0503020204020204" pitchFamily="34" charset="-122"/>
                  <a:ea typeface="微软雅黑" panose="020B0503020204020204" pitchFamily="34" charset="-122"/>
                </a:endParaRPr>
              </a:p>
            </p:txBody>
          </p:sp>
        </p:grpSp>
      </p:grpSp>
      <p:grpSp>
        <p:nvGrpSpPr>
          <p:cNvPr id="89" name="Group 92"/>
          <p:cNvGrpSpPr/>
          <p:nvPr/>
        </p:nvGrpSpPr>
        <p:grpSpPr>
          <a:xfrm>
            <a:off x="5034137" y="3561538"/>
            <a:ext cx="1153630" cy="912159"/>
            <a:chOff x="3834171" y="2899863"/>
            <a:chExt cx="1172247" cy="931076"/>
          </a:xfrm>
        </p:grpSpPr>
        <p:sp>
          <p:nvSpPr>
            <p:cNvPr id="90" name="Freeform 13"/>
            <p:cNvSpPr/>
            <p:nvPr/>
          </p:nvSpPr>
          <p:spPr bwMode="auto">
            <a:xfrm>
              <a:off x="3834171" y="2899863"/>
              <a:ext cx="586124" cy="931076"/>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91" name="Freeform 15"/>
            <p:cNvSpPr/>
            <p:nvPr/>
          </p:nvSpPr>
          <p:spPr bwMode="auto">
            <a:xfrm>
              <a:off x="4420294" y="2899863"/>
              <a:ext cx="586124" cy="931076"/>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close/>
                </a:path>
              </a:pathLst>
            </a:custGeom>
            <a:solidFill>
              <a:srgbClr val="00AEEF">
                <a:alpha val="8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92" name="Freeform 36"/>
            <p:cNvSpPr>
              <a:spLocks noEditPoints="1"/>
            </p:cNvSpPr>
            <p:nvPr/>
          </p:nvSpPr>
          <p:spPr bwMode="auto">
            <a:xfrm>
              <a:off x="4056119" y="3255495"/>
              <a:ext cx="303480" cy="302019"/>
            </a:xfrm>
            <a:custGeom>
              <a:avLst/>
              <a:gdLst>
                <a:gd name="T0" fmla="*/ 67 w 120"/>
                <a:gd name="T1" fmla="*/ 53 h 121"/>
                <a:gd name="T2" fmla="*/ 67 w 120"/>
                <a:gd name="T3" fmla="*/ 26 h 121"/>
                <a:gd name="T4" fmla="*/ 53 w 120"/>
                <a:gd name="T5" fmla="*/ 26 h 121"/>
                <a:gd name="T6" fmla="*/ 53 w 120"/>
                <a:gd name="T7" fmla="*/ 53 h 121"/>
                <a:gd name="T8" fmla="*/ 27 w 120"/>
                <a:gd name="T9" fmla="*/ 53 h 121"/>
                <a:gd name="T10" fmla="*/ 27 w 120"/>
                <a:gd name="T11" fmla="*/ 68 h 121"/>
                <a:gd name="T12" fmla="*/ 53 w 120"/>
                <a:gd name="T13" fmla="*/ 68 h 121"/>
                <a:gd name="T14" fmla="*/ 53 w 120"/>
                <a:gd name="T15" fmla="*/ 94 h 121"/>
                <a:gd name="T16" fmla="*/ 67 w 120"/>
                <a:gd name="T17" fmla="*/ 94 h 121"/>
                <a:gd name="T18" fmla="*/ 67 w 120"/>
                <a:gd name="T19" fmla="*/ 68 h 121"/>
                <a:gd name="T20" fmla="*/ 93 w 120"/>
                <a:gd name="T21" fmla="*/ 68 h 121"/>
                <a:gd name="T22" fmla="*/ 93 w 120"/>
                <a:gd name="T23" fmla="*/ 53 h 121"/>
                <a:gd name="T24" fmla="*/ 67 w 120"/>
                <a:gd name="T25" fmla="*/ 53 h 121"/>
                <a:gd name="T26" fmla="*/ 60 w 120"/>
                <a:gd name="T27" fmla="*/ 0 h 121"/>
                <a:gd name="T28" fmla="*/ 0 w 120"/>
                <a:gd name="T29" fmla="*/ 61 h 121"/>
                <a:gd name="T30" fmla="*/ 60 w 120"/>
                <a:gd name="T31" fmla="*/ 121 h 121"/>
                <a:gd name="T32" fmla="*/ 120 w 120"/>
                <a:gd name="T33" fmla="*/ 61 h 121"/>
                <a:gd name="T34" fmla="*/ 60 w 120"/>
                <a:gd name="T35" fmla="*/ 0 h 121"/>
                <a:gd name="T36" fmla="*/ 60 w 120"/>
                <a:gd name="T37" fmla="*/ 107 h 121"/>
                <a:gd name="T38" fmla="*/ 13 w 120"/>
                <a:gd name="T39" fmla="*/ 61 h 121"/>
                <a:gd name="T40" fmla="*/ 60 w 120"/>
                <a:gd name="T41" fmla="*/ 14 h 121"/>
                <a:gd name="T42" fmla="*/ 107 w 120"/>
                <a:gd name="T43" fmla="*/ 61 h 121"/>
                <a:gd name="T44" fmla="*/ 60 w 120"/>
                <a:gd name="T45"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 h="121">
                  <a:moveTo>
                    <a:pt x="67" y="53"/>
                  </a:moveTo>
                  <a:cubicBezTo>
                    <a:pt x="67" y="26"/>
                    <a:pt x="67" y="26"/>
                    <a:pt x="67" y="26"/>
                  </a:cubicBezTo>
                  <a:cubicBezTo>
                    <a:pt x="53" y="26"/>
                    <a:pt x="53" y="26"/>
                    <a:pt x="53" y="26"/>
                  </a:cubicBezTo>
                  <a:cubicBezTo>
                    <a:pt x="53" y="53"/>
                    <a:pt x="53" y="53"/>
                    <a:pt x="53" y="53"/>
                  </a:cubicBezTo>
                  <a:cubicBezTo>
                    <a:pt x="27" y="53"/>
                    <a:pt x="27" y="53"/>
                    <a:pt x="27" y="53"/>
                  </a:cubicBezTo>
                  <a:cubicBezTo>
                    <a:pt x="27" y="68"/>
                    <a:pt x="27" y="68"/>
                    <a:pt x="27" y="68"/>
                  </a:cubicBezTo>
                  <a:cubicBezTo>
                    <a:pt x="53" y="68"/>
                    <a:pt x="53" y="68"/>
                    <a:pt x="53" y="68"/>
                  </a:cubicBezTo>
                  <a:cubicBezTo>
                    <a:pt x="53" y="94"/>
                    <a:pt x="53" y="94"/>
                    <a:pt x="53" y="94"/>
                  </a:cubicBezTo>
                  <a:cubicBezTo>
                    <a:pt x="67" y="94"/>
                    <a:pt x="67" y="94"/>
                    <a:pt x="67" y="94"/>
                  </a:cubicBezTo>
                  <a:cubicBezTo>
                    <a:pt x="67" y="68"/>
                    <a:pt x="67" y="68"/>
                    <a:pt x="67" y="68"/>
                  </a:cubicBezTo>
                  <a:cubicBezTo>
                    <a:pt x="93" y="68"/>
                    <a:pt x="93" y="68"/>
                    <a:pt x="93" y="68"/>
                  </a:cubicBezTo>
                  <a:cubicBezTo>
                    <a:pt x="93" y="53"/>
                    <a:pt x="93" y="53"/>
                    <a:pt x="93" y="53"/>
                  </a:cubicBezTo>
                  <a:lnTo>
                    <a:pt x="67" y="53"/>
                  </a:lnTo>
                  <a:close/>
                  <a:moveTo>
                    <a:pt x="60" y="0"/>
                  </a:moveTo>
                  <a:cubicBezTo>
                    <a:pt x="27" y="0"/>
                    <a:pt x="0" y="27"/>
                    <a:pt x="0" y="61"/>
                  </a:cubicBezTo>
                  <a:cubicBezTo>
                    <a:pt x="0" y="94"/>
                    <a:pt x="27" y="121"/>
                    <a:pt x="60" y="121"/>
                  </a:cubicBezTo>
                  <a:cubicBezTo>
                    <a:pt x="93" y="121"/>
                    <a:pt x="120" y="94"/>
                    <a:pt x="120" y="61"/>
                  </a:cubicBezTo>
                  <a:cubicBezTo>
                    <a:pt x="120" y="27"/>
                    <a:pt x="93" y="0"/>
                    <a:pt x="60" y="0"/>
                  </a:cubicBezTo>
                  <a:close/>
                  <a:moveTo>
                    <a:pt x="60" y="107"/>
                  </a:moveTo>
                  <a:cubicBezTo>
                    <a:pt x="34" y="107"/>
                    <a:pt x="13" y="86"/>
                    <a:pt x="13" y="61"/>
                  </a:cubicBezTo>
                  <a:cubicBezTo>
                    <a:pt x="13" y="35"/>
                    <a:pt x="34" y="14"/>
                    <a:pt x="60" y="14"/>
                  </a:cubicBezTo>
                  <a:cubicBezTo>
                    <a:pt x="86" y="14"/>
                    <a:pt x="107" y="35"/>
                    <a:pt x="107" y="61"/>
                  </a:cubicBezTo>
                  <a:cubicBezTo>
                    <a:pt x="107" y="86"/>
                    <a:pt x="86" y="107"/>
                    <a:pt x="60" y="107"/>
                  </a:cubicBezTo>
                  <a:close/>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93" name="TextBox 92"/>
            <p:cNvSpPr txBox="1"/>
            <p:nvPr/>
          </p:nvSpPr>
          <p:spPr>
            <a:xfrm>
              <a:off x="4442446" y="3270970"/>
              <a:ext cx="379853" cy="282744"/>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3</a:t>
              </a:r>
              <a:endParaRPr 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94" name="Group 91"/>
          <p:cNvGrpSpPr/>
          <p:nvPr/>
        </p:nvGrpSpPr>
        <p:grpSpPr>
          <a:xfrm>
            <a:off x="5700105" y="2906744"/>
            <a:ext cx="927185" cy="1135385"/>
            <a:chOff x="4510886" y="2231490"/>
            <a:chExt cx="942147" cy="1158931"/>
          </a:xfrm>
        </p:grpSpPr>
        <p:sp>
          <p:nvSpPr>
            <p:cNvPr id="95" name="Freeform 9"/>
            <p:cNvSpPr/>
            <p:nvPr/>
          </p:nvSpPr>
          <p:spPr bwMode="auto">
            <a:xfrm>
              <a:off x="4510886" y="2812296"/>
              <a:ext cx="942147" cy="578125"/>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close/>
                </a:path>
              </a:pathLst>
            </a:custGeom>
            <a:solidFill>
              <a:srgbClr val="0070C0">
                <a:alpha val="80000"/>
              </a:srgbClr>
            </a:solidFill>
            <a:ln>
              <a:noFill/>
            </a:ln>
          </p:spPr>
          <p:txBody>
            <a:bodyPr vert="horz" wrap="square" lIns="91416" tIns="45708" rIns="91416" bIns="45708" numCol="1" anchor="t" anchorCtr="0" compatLnSpc="1"/>
            <a:lstStyle/>
            <a:p>
              <a:endParaRPr lang="zh-CN" altLang="en-US" sz="2400"/>
            </a:p>
          </p:txBody>
        </p:sp>
        <p:sp>
          <p:nvSpPr>
            <p:cNvPr id="96" name="Freeform 11"/>
            <p:cNvSpPr/>
            <p:nvPr/>
          </p:nvSpPr>
          <p:spPr bwMode="auto">
            <a:xfrm>
              <a:off x="4510886" y="2231490"/>
              <a:ext cx="942147" cy="5808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close/>
                </a:path>
              </a:pathLst>
            </a:custGeom>
            <a:solidFill>
              <a:srgbClr val="00AEEF"/>
            </a:solidFill>
            <a:ln>
              <a:noFill/>
            </a:ln>
          </p:spPr>
          <p:txBody>
            <a:bodyPr vert="horz" wrap="square" lIns="91416" tIns="45708" rIns="91416" bIns="45708" numCol="1" anchor="t" anchorCtr="0" compatLnSpc="1"/>
            <a:lstStyle/>
            <a:p>
              <a:endParaRPr lang="zh-CN" altLang="en-US" sz="2400"/>
            </a:p>
          </p:txBody>
        </p:sp>
        <p:sp>
          <p:nvSpPr>
            <p:cNvPr id="97" name="Freeform 35"/>
            <p:cNvSpPr>
              <a:spLocks noEditPoints="1"/>
            </p:cNvSpPr>
            <p:nvPr/>
          </p:nvSpPr>
          <p:spPr bwMode="auto">
            <a:xfrm>
              <a:off x="4879591" y="2423603"/>
              <a:ext cx="343340" cy="27878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98" name="TextBox 97"/>
            <p:cNvSpPr txBox="1"/>
            <p:nvPr/>
          </p:nvSpPr>
          <p:spPr>
            <a:xfrm>
              <a:off x="4873417" y="2920359"/>
              <a:ext cx="379852" cy="282743"/>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4</a:t>
              </a:r>
            </a:p>
          </p:txBody>
        </p:sp>
      </p:grpSp>
      <p:sp>
        <p:nvSpPr>
          <p:cNvPr id="48" name="平行四边形 47"/>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平行四边形 48"/>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平行四边形 49"/>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平行四边形 50"/>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9"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00" name="Group 7"/>
          <p:cNvGrpSpPr>
            <a:grpSpLocks/>
          </p:cNvGrpSpPr>
          <p:nvPr/>
        </p:nvGrpSpPr>
        <p:grpSpPr bwMode="auto">
          <a:xfrm>
            <a:off x="1439884" y="901884"/>
            <a:ext cx="216018" cy="113981"/>
            <a:chOff x="0" y="0"/>
            <a:chExt cx="1041399" cy="549275"/>
          </a:xfrm>
          <a:solidFill>
            <a:srgbClr val="133E73"/>
          </a:solidFill>
        </p:grpSpPr>
        <p:sp>
          <p:nvSpPr>
            <p:cNvPr id="101"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6479">
        <p:fade/>
      </p:transition>
    </mc:Choice>
    <mc:Fallback xmlns="">
      <p:transition spd="med" advTm="6479">
        <p:fade/>
      </p:transition>
    </mc:Fallback>
  </mc:AlternateContent>
  <p:extLst>
    <p:ext uri="{E180D4A7-C9FB-4DFB-919C-405C955672EB}">
      <p14:showEvtLst xmlns:p14="http://schemas.microsoft.com/office/powerpoint/2010/main">
        <p14:playEvt time="1315" objId="104"/>
        <p14:stopEvt time="2081" objId="104"/>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3"/>
          <p:cNvGrpSpPr/>
          <p:nvPr/>
        </p:nvGrpSpPr>
        <p:grpSpPr>
          <a:xfrm>
            <a:off x="2147107" y="3541175"/>
            <a:ext cx="1107198" cy="291285"/>
            <a:chOff x="1424694" y="3437117"/>
            <a:chExt cx="1499779" cy="396331"/>
          </a:xfrm>
          <a:solidFill>
            <a:srgbClr val="00AEEF"/>
          </a:solidFill>
        </p:grpSpPr>
        <p:sp>
          <p:nvSpPr>
            <p:cNvPr id="19" name="Round Same Side Corner Rectangle 4"/>
            <p:cNvSpPr/>
            <p:nvPr/>
          </p:nvSpPr>
          <p:spPr>
            <a:xfrm rot="16200000">
              <a:off x="2049734"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0" name="Oval 13"/>
            <p:cNvSpPr/>
            <p:nvPr/>
          </p:nvSpPr>
          <p:spPr>
            <a:xfrm>
              <a:off x="2014338"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21" name="Group 10"/>
          <p:cNvGrpSpPr/>
          <p:nvPr/>
        </p:nvGrpSpPr>
        <p:grpSpPr>
          <a:xfrm>
            <a:off x="3305087" y="3648941"/>
            <a:ext cx="1107198" cy="283198"/>
            <a:chOff x="2993261" y="3583747"/>
            <a:chExt cx="1499779" cy="385328"/>
          </a:xfrm>
          <a:solidFill>
            <a:srgbClr val="0070C0"/>
          </a:solidFill>
        </p:grpSpPr>
        <p:sp>
          <p:nvSpPr>
            <p:cNvPr id="22" name="Round Same Side Corner Rectangle 6"/>
            <p:cNvSpPr/>
            <p:nvPr/>
          </p:nvSpPr>
          <p:spPr>
            <a:xfrm rot="5400000" flipH="1">
              <a:off x="3618301"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3" name="Oval 14"/>
            <p:cNvSpPr/>
            <p:nvPr/>
          </p:nvSpPr>
          <p:spPr>
            <a:xfrm>
              <a:off x="3582905"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24" name="Group 11"/>
          <p:cNvGrpSpPr/>
          <p:nvPr/>
        </p:nvGrpSpPr>
        <p:grpSpPr>
          <a:xfrm>
            <a:off x="4463066" y="3541175"/>
            <a:ext cx="1107198" cy="291284"/>
            <a:chOff x="4561827" y="3437117"/>
            <a:chExt cx="1499779" cy="396330"/>
          </a:xfrm>
          <a:solidFill>
            <a:srgbClr val="00AEEF"/>
          </a:solidFill>
        </p:grpSpPr>
        <p:sp>
          <p:nvSpPr>
            <p:cNvPr id="25" name="Round Same Side Corner Rectangle 7"/>
            <p:cNvSpPr/>
            <p:nvPr/>
          </p:nvSpPr>
          <p:spPr>
            <a:xfrm rot="5400000" flipH="1">
              <a:off x="5186867"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6" name="Oval 15"/>
            <p:cNvSpPr/>
            <p:nvPr/>
          </p:nvSpPr>
          <p:spPr>
            <a:xfrm>
              <a:off x="5220257"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27" name="Group 12"/>
          <p:cNvGrpSpPr/>
          <p:nvPr/>
        </p:nvGrpSpPr>
        <p:grpSpPr>
          <a:xfrm>
            <a:off x="5621046" y="3648941"/>
            <a:ext cx="1107198" cy="283198"/>
            <a:chOff x="6130393" y="3583747"/>
            <a:chExt cx="1499779" cy="385328"/>
          </a:xfrm>
          <a:solidFill>
            <a:srgbClr val="0070C0"/>
          </a:solidFill>
        </p:grpSpPr>
        <p:sp>
          <p:nvSpPr>
            <p:cNvPr id="28" name="Round Same Side Corner Rectangle 8"/>
            <p:cNvSpPr/>
            <p:nvPr/>
          </p:nvSpPr>
          <p:spPr>
            <a:xfrm rot="5400000" flipH="1">
              <a:off x="6755433"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9" name="Oval 16"/>
            <p:cNvSpPr/>
            <p:nvPr/>
          </p:nvSpPr>
          <p:spPr>
            <a:xfrm>
              <a:off x="6720037"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30" name="Group 35"/>
          <p:cNvGrpSpPr/>
          <p:nvPr/>
        </p:nvGrpSpPr>
        <p:grpSpPr>
          <a:xfrm>
            <a:off x="7937005" y="3648943"/>
            <a:ext cx="1107198" cy="283197"/>
            <a:chOff x="9267526" y="3583748"/>
            <a:chExt cx="1499779" cy="385327"/>
          </a:xfrm>
          <a:solidFill>
            <a:srgbClr val="0070C0"/>
          </a:solidFill>
        </p:grpSpPr>
        <p:sp>
          <p:nvSpPr>
            <p:cNvPr id="31"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32"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33" name="Group 19"/>
          <p:cNvGrpSpPr/>
          <p:nvPr/>
        </p:nvGrpSpPr>
        <p:grpSpPr>
          <a:xfrm>
            <a:off x="6779026" y="3541175"/>
            <a:ext cx="1107198" cy="291285"/>
            <a:chOff x="7698960" y="3437117"/>
            <a:chExt cx="1499779" cy="396331"/>
          </a:xfrm>
          <a:solidFill>
            <a:srgbClr val="00AEEF"/>
          </a:solidFill>
        </p:grpSpPr>
        <p:sp>
          <p:nvSpPr>
            <p:cNvPr id="34" name="Round Same Side Corner Rectangle 9"/>
            <p:cNvSpPr/>
            <p:nvPr/>
          </p:nvSpPr>
          <p:spPr>
            <a:xfrm rot="5400000" flipH="1">
              <a:off x="8324000" y="2958708"/>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35" name="Oval 18"/>
            <p:cNvSpPr/>
            <p:nvPr/>
          </p:nvSpPr>
          <p:spPr>
            <a:xfrm>
              <a:off x="8357389"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36" name="Group 20"/>
          <p:cNvGrpSpPr/>
          <p:nvPr/>
        </p:nvGrpSpPr>
        <p:grpSpPr>
          <a:xfrm>
            <a:off x="8319205" y="3995104"/>
            <a:ext cx="342798" cy="341855"/>
            <a:chOff x="9145588" y="4435475"/>
            <a:chExt cx="464344" cy="465138"/>
          </a:xfrm>
          <a:solidFill>
            <a:srgbClr val="0070C0"/>
          </a:solidFill>
        </p:grpSpPr>
        <p:sp>
          <p:nvSpPr>
            <p:cNvPr id="3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Group 30"/>
          <p:cNvGrpSpPr/>
          <p:nvPr/>
        </p:nvGrpSpPr>
        <p:grpSpPr>
          <a:xfrm>
            <a:off x="7212006" y="3148067"/>
            <a:ext cx="342798" cy="341271"/>
            <a:chOff x="7287419" y="2577307"/>
            <a:chExt cx="464344" cy="464344"/>
          </a:xfrm>
          <a:solidFill>
            <a:srgbClr val="00AEEF"/>
          </a:solidFill>
        </p:grpSpPr>
        <p:sp>
          <p:nvSpPr>
            <p:cNvPr id="47"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8"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9"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AutoShape 59"/>
          <p:cNvSpPr/>
          <p:nvPr/>
        </p:nvSpPr>
        <p:spPr bwMode="auto">
          <a:xfrm>
            <a:off x="3633313" y="3987948"/>
            <a:ext cx="343377" cy="34184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0070C0"/>
          </a:solidFill>
          <a:ln>
            <a:noFill/>
          </a:ln>
          <a:effectLst/>
        </p:spPr>
        <p:txBody>
          <a:bodyPr lIns="14040" tIns="14040" rIns="14040" bIns="14040"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38"/>
          <p:cNvGrpSpPr/>
          <p:nvPr/>
        </p:nvGrpSpPr>
        <p:grpSpPr>
          <a:xfrm>
            <a:off x="4895754" y="3143339"/>
            <a:ext cx="343384" cy="287602"/>
            <a:chOff x="5368132" y="2625725"/>
            <a:chExt cx="465138" cy="391319"/>
          </a:xfrm>
          <a:solidFill>
            <a:srgbClr val="00AEEF"/>
          </a:solidFill>
        </p:grpSpPr>
        <p:sp>
          <p:nvSpPr>
            <p:cNvPr id="5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Group 42"/>
          <p:cNvGrpSpPr/>
          <p:nvPr/>
        </p:nvGrpSpPr>
        <p:grpSpPr>
          <a:xfrm>
            <a:off x="2529307" y="3147775"/>
            <a:ext cx="342798" cy="266600"/>
            <a:chOff x="2581275" y="1710532"/>
            <a:chExt cx="464344" cy="362744"/>
          </a:xfrm>
          <a:solidFill>
            <a:srgbClr val="00AEEF"/>
          </a:solidFill>
        </p:grpSpPr>
        <p:sp>
          <p:nvSpPr>
            <p:cNvPr id="5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1"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Group 52"/>
          <p:cNvGrpSpPr/>
          <p:nvPr/>
        </p:nvGrpSpPr>
        <p:grpSpPr>
          <a:xfrm>
            <a:off x="6057381" y="3988175"/>
            <a:ext cx="235564" cy="341855"/>
            <a:chOff x="5441157" y="4440238"/>
            <a:chExt cx="319088" cy="465138"/>
          </a:xfrm>
          <a:solidFill>
            <a:srgbClr val="0070C0"/>
          </a:solidFill>
        </p:grpSpPr>
        <p:sp>
          <p:nvSpPr>
            <p:cNvPr id="64"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5"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6"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TextBox 23"/>
          <p:cNvSpPr txBox="1">
            <a:spLocks noChangeArrowheads="1"/>
          </p:cNvSpPr>
          <p:nvPr/>
        </p:nvSpPr>
        <p:spPr bwMode="auto">
          <a:xfrm>
            <a:off x="7827171" y="2652641"/>
            <a:ext cx="1652429"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68" name="TextBox 24"/>
          <p:cNvSpPr txBox="1">
            <a:spLocks noChangeArrowheads="1"/>
          </p:cNvSpPr>
          <p:nvPr/>
        </p:nvSpPr>
        <p:spPr bwMode="auto">
          <a:xfrm>
            <a:off x="7827170" y="2371641"/>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69" name="TextBox 23"/>
          <p:cNvSpPr txBox="1">
            <a:spLocks noChangeArrowheads="1"/>
          </p:cNvSpPr>
          <p:nvPr/>
        </p:nvSpPr>
        <p:spPr bwMode="auto">
          <a:xfrm>
            <a:off x="6740368" y="4639560"/>
            <a:ext cx="1652429"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0" name="TextBox 24"/>
          <p:cNvSpPr txBox="1">
            <a:spLocks noChangeArrowheads="1"/>
          </p:cNvSpPr>
          <p:nvPr/>
        </p:nvSpPr>
        <p:spPr bwMode="auto">
          <a:xfrm>
            <a:off x="6740368" y="4358560"/>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1" name="TextBox 23"/>
          <p:cNvSpPr txBox="1">
            <a:spLocks noChangeArrowheads="1"/>
          </p:cNvSpPr>
          <p:nvPr/>
        </p:nvSpPr>
        <p:spPr bwMode="auto">
          <a:xfrm>
            <a:off x="5427981" y="2652641"/>
            <a:ext cx="1652428"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2" name="TextBox 24"/>
          <p:cNvSpPr txBox="1">
            <a:spLocks noChangeArrowheads="1"/>
          </p:cNvSpPr>
          <p:nvPr/>
        </p:nvSpPr>
        <p:spPr bwMode="auto">
          <a:xfrm>
            <a:off x="5427981" y="2371641"/>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3" name="TextBox 23"/>
          <p:cNvSpPr txBox="1">
            <a:spLocks noChangeArrowheads="1"/>
          </p:cNvSpPr>
          <p:nvPr/>
        </p:nvSpPr>
        <p:spPr bwMode="auto">
          <a:xfrm>
            <a:off x="4477863" y="4639560"/>
            <a:ext cx="1652429"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4" name="TextBox 24"/>
          <p:cNvSpPr txBox="1">
            <a:spLocks noChangeArrowheads="1"/>
          </p:cNvSpPr>
          <p:nvPr/>
        </p:nvSpPr>
        <p:spPr bwMode="auto">
          <a:xfrm>
            <a:off x="4477863" y="4358560"/>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5" name="TextBox 23"/>
          <p:cNvSpPr txBox="1">
            <a:spLocks noChangeArrowheads="1"/>
          </p:cNvSpPr>
          <p:nvPr/>
        </p:nvSpPr>
        <p:spPr bwMode="auto">
          <a:xfrm>
            <a:off x="3216594" y="2652641"/>
            <a:ext cx="1652428"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6" name="TextBox 24"/>
          <p:cNvSpPr txBox="1">
            <a:spLocks noChangeArrowheads="1"/>
          </p:cNvSpPr>
          <p:nvPr/>
        </p:nvSpPr>
        <p:spPr bwMode="auto">
          <a:xfrm>
            <a:off x="3216594" y="2371641"/>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7" name="TextBox 23"/>
          <p:cNvSpPr txBox="1">
            <a:spLocks noChangeArrowheads="1"/>
          </p:cNvSpPr>
          <p:nvPr/>
        </p:nvSpPr>
        <p:spPr bwMode="auto">
          <a:xfrm>
            <a:off x="2163129" y="4639560"/>
            <a:ext cx="1652428"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8" name="TextBox 24"/>
          <p:cNvSpPr txBox="1">
            <a:spLocks noChangeArrowheads="1"/>
          </p:cNvSpPr>
          <p:nvPr/>
        </p:nvSpPr>
        <p:spPr bwMode="auto">
          <a:xfrm>
            <a:off x="2163129" y="4358560"/>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9" name="平行四边形 78"/>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平行四边形 79"/>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平行四边形 80"/>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平行四边形 81"/>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3" name="直接连接符 82"/>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4"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85" name="Group 7"/>
          <p:cNvGrpSpPr>
            <a:grpSpLocks/>
          </p:cNvGrpSpPr>
          <p:nvPr/>
        </p:nvGrpSpPr>
        <p:grpSpPr bwMode="auto">
          <a:xfrm>
            <a:off x="1439884" y="901884"/>
            <a:ext cx="216018" cy="113981"/>
            <a:chOff x="0" y="0"/>
            <a:chExt cx="1041399" cy="549275"/>
          </a:xfrm>
          <a:solidFill>
            <a:srgbClr val="133E73"/>
          </a:solidFill>
        </p:grpSpPr>
        <p:sp>
          <p:nvSpPr>
            <p:cNvPr id="86"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7"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11229">
        <p:fade/>
      </p:transition>
    </mc:Choice>
    <mc:Fallback xmlns="">
      <p:transition spd="med" advTm="11229">
        <p:fade/>
      </p:transition>
    </mc:Fallback>
  </mc:AlternateContent>
  <p:extLst>
    <p:ext uri="{E180D4A7-C9FB-4DFB-919C-405C955672EB}">
      <p14:showEvtLst xmlns:p14="http://schemas.microsoft.com/office/powerpoint/2010/main">
        <p14:playEvt time="1315" objId="89"/>
        <p14:stopEvt time="2081" objId="89"/>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86"/>
          <p:cNvGrpSpPr/>
          <p:nvPr/>
        </p:nvGrpSpPr>
        <p:grpSpPr>
          <a:xfrm>
            <a:off x="5741500" y="2280176"/>
            <a:ext cx="4296779" cy="2471249"/>
            <a:chOff x="4552949" y="1591929"/>
            <a:chExt cx="4366119" cy="2522498"/>
          </a:xfrm>
        </p:grpSpPr>
        <p:pic>
          <p:nvPicPr>
            <p:cNvPr id="23"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164247" flipV="1">
              <a:off x="7212990" y="3259838"/>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rot="19878225" flipV="1">
              <a:off x="8211649" y="3972668"/>
              <a:ext cx="558904" cy="6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152643" flipV="1">
              <a:off x="7672523" y="40134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2057140" flipV="1">
              <a:off x="8245135" y="311186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2057140" flipV="1">
              <a:off x="7733400" y="235719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2057140" flipV="1">
              <a:off x="7272375" y="16160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rot="8981151" flipV="1">
              <a:off x="6626991" y="1711212"/>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平行四边形 115"/>
            <p:cNvSpPr/>
            <p:nvPr/>
          </p:nvSpPr>
          <p:spPr>
            <a:xfrm rot="1200000">
              <a:off x="6825944" y="1597157"/>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1" name="平行四边形 116"/>
            <p:cNvSpPr/>
            <p:nvPr/>
          </p:nvSpPr>
          <p:spPr>
            <a:xfrm rot="16200000">
              <a:off x="6645902" y="2019619"/>
              <a:ext cx="740288" cy="477033"/>
            </a:xfrm>
            <a:prstGeom prst="parallelogram">
              <a:avLst>
                <a:gd name="adj" fmla="val 36484"/>
              </a:avLst>
            </a:prstGeom>
            <a:solidFill>
              <a:srgbClr val="00AEEF"/>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2" name="平行四边形 117"/>
            <p:cNvSpPr/>
            <p:nvPr/>
          </p:nvSpPr>
          <p:spPr>
            <a:xfrm rot="9071256">
              <a:off x="7074221" y="1950233"/>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3" name="五边形 118"/>
            <p:cNvSpPr/>
            <p:nvPr/>
          </p:nvSpPr>
          <p:spPr>
            <a:xfrm flipH="1">
              <a:off x="5503720" y="3371869"/>
              <a:ext cx="2227320" cy="568209"/>
            </a:xfrm>
            <a:prstGeom prst="homePlate">
              <a:avLst>
                <a:gd name="adj" fmla="val 37444"/>
              </a:avLst>
            </a:prstGeom>
            <a:solidFill>
              <a:srgbClr val="00AEEF"/>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a:sym typeface="Batang" panose="02030600000101010101" charset="-127"/>
              </a:endParaRPr>
            </a:p>
          </p:txBody>
        </p:sp>
        <p:sp>
          <p:nvSpPr>
            <p:cNvPr id="34" name="平行四边形 119"/>
            <p:cNvSpPr/>
            <p:nvPr/>
          </p:nvSpPr>
          <p:spPr>
            <a:xfrm rot="1200000">
              <a:off x="7302977" y="2335693"/>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5" name="平行四边形 120"/>
            <p:cNvSpPr/>
            <p:nvPr/>
          </p:nvSpPr>
          <p:spPr>
            <a:xfrm rot="16200000">
              <a:off x="7122935" y="2758157"/>
              <a:ext cx="740288" cy="477033"/>
            </a:xfrm>
            <a:prstGeom prst="parallelogram">
              <a:avLst>
                <a:gd name="adj" fmla="val 36484"/>
              </a:avLst>
            </a:prstGeom>
            <a:solidFill>
              <a:srgbClr val="0070C0"/>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6" name="平行四边形 121"/>
            <p:cNvSpPr/>
            <p:nvPr/>
          </p:nvSpPr>
          <p:spPr>
            <a:xfrm rot="9071256">
              <a:off x="7551254" y="2688771"/>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7" name="平行四边形 122"/>
            <p:cNvSpPr/>
            <p:nvPr/>
          </p:nvSpPr>
          <p:spPr>
            <a:xfrm rot="1200000">
              <a:off x="7780009" y="3083302"/>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8" name="平行四边形 123"/>
            <p:cNvSpPr/>
            <p:nvPr/>
          </p:nvSpPr>
          <p:spPr>
            <a:xfrm rot="16200000">
              <a:off x="7599968" y="3505766"/>
              <a:ext cx="740288" cy="477033"/>
            </a:xfrm>
            <a:prstGeom prst="parallelogram">
              <a:avLst>
                <a:gd name="adj" fmla="val 36484"/>
              </a:avLst>
            </a:prstGeom>
            <a:solidFill>
              <a:srgbClr val="00AEEF"/>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9" name="平行四边形 124"/>
            <p:cNvSpPr/>
            <p:nvPr/>
          </p:nvSpPr>
          <p:spPr>
            <a:xfrm rot="9071256">
              <a:off x="8028285" y="3436379"/>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40" name="五边形 125"/>
            <p:cNvSpPr/>
            <p:nvPr/>
          </p:nvSpPr>
          <p:spPr>
            <a:xfrm flipH="1">
              <a:off x="5022115" y="2625012"/>
              <a:ext cx="2238255" cy="568209"/>
            </a:xfrm>
            <a:prstGeom prst="homePlate">
              <a:avLst>
                <a:gd name="adj" fmla="val 37444"/>
              </a:avLst>
            </a:prstGeom>
            <a:solidFill>
              <a:srgbClr val="0070C0"/>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dirty="0">
                <a:sym typeface="Batang" panose="02030600000101010101" charset="-127"/>
              </a:endParaRPr>
            </a:p>
          </p:txBody>
        </p:sp>
        <p:sp>
          <p:nvSpPr>
            <p:cNvPr id="41" name="五边形 126"/>
            <p:cNvSpPr/>
            <p:nvPr/>
          </p:nvSpPr>
          <p:spPr>
            <a:xfrm flipH="1">
              <a:off x="4552949" y="1883949"/>
              <a:ext cx="2227320" cy="568209"/>
            </a:xfrm>
            <a:prstGeom prst="homePlate">
              <a:avLst>
                <a:gd name="adj" fmla="val 40583"/>
              </a:avLst>
            </a:prstGeom>
            <a:solidFill>
              <a:srgbClr val="00AEEF"/>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a:sym typeface="Batang" panose="02030600000101010101" charset="-127"/>
              </a:endParaRPr>
            </a:p>
          </p:txBody>
        </p:sp>
        <p:sp>
          <p:nvSpPr>
            <p:cNvPr id="42" name="Freeform 89"/>
            <p:cNvSpPr>
              <a:spLocks noEditPoints="1"/>
            </p:cNvSpPr>
            <p:nvPr/>
          </p:nvSpPr>
          <p:spPr bwMode="black">
            <a:xfrm>
              <a:off x="7563794" y="2376547"/>
              <a:ext cx="422573" cy="268028"/>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00AEEF"/>
            </a:solidFill>
            <a:ln>
              <a:noFill/>
            </a:ln>
            <a:effectLst>
              <a:reflection blurRad="6350" stA="52000" endA="300" endPos="35000" dir="5400000" sy="-100000" algn="bl" rotWithShape="0"/>
            </a:effectLst>
          </p:spPr>
          <p:txBody>
            <a:bodyPr vert="horz" wrap="square" lIns="61719" tIns="30859" rIns="61719" bIns="30859" numCol="1" anchor="t" anchorCtr="0" compatLnSpc="1"/>
            <a:lstStyle/>
            <a:p>
              <a:endParaRPr lang="en-US" sz="900" dirty="0"/>
            </a:p>
          </p:txBody>
        </p:sp>
        <p:sp>
          <p:nvSpPr>
            <p:cNvPr id="43" name="矩形 128"/>
            <p:cNvSpPr/>
            <p:nvPr/>
          </p:nvSpPr>
          <p:spPr>
            <a:xfrm rot="10800000">
              <a:off x="6626393" y="1888658"/>
              <a:ext cx="148050" cy="563500"/>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sp>
          <p:nvSpPr>
            <p:cNvPr id="44" name="矩形 129"/>
            <p:cNvSpPr/>
            <p:nvPr/>
          </p:nvSpPr>
          <p:spPr>
            <a:xfrm rot="10800000">
              <a:off x="7110671" y="2625011"/>
              <a:ext cx="148050"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sp>
          <p:nvSpPr>
            <p:cNvPr id="45" name="矩形 130"/>
            <p:cNvSpPr/>
            <p:nvPr/>
          </p:nvSpPr>
          <p:spPr>
            <a:xfrm rot="10800000">
              <a:off x="7377911" y="3371869"/>
              <a:ext cx="354683" cy="56820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pic>
          <p:nvPicPr>
            <p:cNvPr id="46" name="Picture 3"/>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rot="19878225" flipV="1">
              <a:off x="7637917" y="3214337"/>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3"/>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rot="19878225" flipV="1">
              <a:off x="7113625" y="2493408"/>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8" name="组合 133"/>
            <p:cNvGrpSpPr>
              <a:grpSpLocks noChangeAspect="1"/>
            </p:cNvGrpSpPr>
            <p:nvPr/>
          </p:nvGrpSpPr>
          <p:grpSpPr>
            <a:xfrm>
              <a:off x="7088733" y="1591929"/>
              <a:ext cx="339976" cy="286883"/>
              <a:chOff x="2162176" y="-104775"/>
              <a:chExt cx="1655763" cy="1417638"/>
            </a:xfrm>
            <a:solidFill>
              <a:srgbClr val="3666D7"/>
            </a:solidFill>
          </p:grpSpPr>
          <p:sp>
            <p:nvSpPr>
              <p:cNvPr id="71"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rgbClr val="00AEEF"/>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900" dirty="0"/>
              </a:p>
            </p:txBody>
          </p:sp>
          <p:sp>
            <p:nvSpPr>
              <p:cNvPr id="72"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900" dirty="0"/>
              </a:p>
            </p:txBody>
          </p:sp>
        </p:grpSp>
        <p:pic>
          <p:nvPicPr>
            <p:cNvPr id="49" name="Picture 5" descr="\\MAGNUM\Projects\Microsoft\Cloud Power FY12\Design\ICONS_PNG\Increase.png"/>
            <p:cNvPicPr>
              <a:picLocks noChangeAspect="1" noChangeArrowheads="1"/>
            </p:cNvPicPr>
            <p:nvPr/>
          </p:nvPicPr>
          <p:blipFill rotWithShape="1">
            <a:blip r:embed="rId7" cstate="screen">
              <a:duotone>
                <a:prstClr val="black"/>
                <a:srgbClr val="393F59">
                  <a:tint val="45000"/>
                  <a:satMod val="400000"/>
                </a:srgbClr>
              </a:duotone>
              <a:extLst>
                <a:ext uri="{28A0092B-C50C-407E-A947-70E740481C1C}">
                  <a14:useLocalDpi xmlns:a14="http://schemas.microsoft.com/office/drawing/2010/main"/>
                </a:ext>
              </a:extLst>
            </a:blip>
            <a:srcRect/>
            <a:stretch>
              <a:fillRect/>
            </a:stretch>
          </p:blipFill>
          <p:spPr bwMode="auto">
            <a:xfrm>
              <a:off x="7816381" y="2782717"/>
              <a:ext cx="713153" cy="588490"/>
            </a:xfrm>
            <a:prstGeom prst="rect">
              <a:avLst/>
            </a:prstGeom>
            <a:noFill/>
            <a:effectLst>
              <a:reflection blurRad="6350" stA="52000" endA="300" endPos="35000" dir="5400000" sy="-100000" algn="bl" rotWithShape="0"/>
            </a:effectLst>
          </p:spPr>
        </p:pic>
        <p:sp>
          <p:nvSpPr>
            <p:cNvPr id="50" name="文本框 137"/>
            <p:cNvSpPr txBox="1"/>
            <p:nvPr/>
          </p:nvSpPr>
          <p:spPr>
            <a:xfrm>
              <a:off x="5007689" y="1998337"/>
              <a:ext cx="1594942" cy="376967"/>
            </a:xfrm>
            <a:prstGeom prst="rect">
              <a:avLst/>
            </a:prstGeom>
            <a:noFill/>
          </p:spPr>
          <p:txBody>
            <a:bodyPr wrap="none" lIns="91416" tIns="45708" rIns="91416" bIns="45708"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sp>
          <p:nvSpPr>
            <p:cNvPr id="51" name="文本框 138"/>
            <p:cNvSpPr txBox="1"/>
            <p:nvPr/>
          </p:nvSpPr>
          <p:spPr>
            <a:xfrm>
              <a:off x="5407901" y="2735217"/>
              <a:ext cx="1594942" cy="376967"/>
            </a:xfrm>
            <a:prstGeom prst="rect">
              <a:avLst/>
            </a:prstGeom>
            <a:noFill/>
          </p:spPr>
          <p:txBody>
            <a:bodyPr wrap="none" lIns="91416" tIns="45708" rIns="91416" bIns="45708"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sp>
          <p:nvSpPr>
            <p:cNvPr id="52" name="文本框 139"/>
            <p:cNvSpPr txBox="1"/>
            <p:nvPr/>
          </p:nvSpPr>
          <p:spPr>
            <a:xfrm>
              <a:off x="5808113" y="3472097"/>
              <a:ext cx="1594942" cy="376967"/>
            </a:xfrm>
            <a:prstGeom prst="rect">
              <a:avLst/>
            </a:prstGeom>
            <a:noFill/>
          </p:spPr>
          <p:txBody>
            <a:bodyPr wrap="none" lIns="91416" tIns="45708" rIns="91416" bIns="45708"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grpSp>
          <p:nvGrpSpPr>
            <p:cNvPr id="53" name="组合 140"/>
            <p:cNvGrpSpPr/>
            <p:nvPr/>
          </p:nvGrpSpPr>
          <p:grpSpPr>
            <a:xfrm>
              <a:off x="6901085" y="2030573"/>
              <a:ext cx="218826" cy="477753"/>
              <a:chOff x="5038767" y="1303073"/>
              <a:chExt cx="325210" cy="720403"/>
            </a:xfrm>
          </p:grpSpPr>
          <p:sp>
            <p:nvSpPr>
              <p:cNvPr id="66" name="Freeform 22"/>
              <p:cNvSpPr/>
              <p:nvPr/>
            </p:nvSpPr>
            <p:spPr bwMode="auto">
              <a:xfrm>
                <a:off x="5122540" y="1634458"/>
                <a:ext cx="100858" cy="389018"/>
              </a:xfrm>
              <a:custGeom>
                <a:avLst/>
                <a:gdLst>
                  <a:gd name="T0" fmla="*/ 14 w 21"/>
                  <a:gd name="T1" fmla="*/ 78 h 80"/>
                  <a:gd name="T2" fmla="*/ 7 w 21"/>
                  <a:gd name="T3" fmla="*/ 67 h 80"/>
                  <a:gd name="T4" fmla="*/ 7 w 21"/>
                  <a:gd name="T5" fmla="*/ 16 h 80"/>
                  <a:gd name="T6" fmla="*/ 0 w 21"/>
                  <a:gd name="T7" fmla="*/ 6 h 80"/>
                  <a:gd name="T8" fmla="*/ 7 w 21"/>
                  <a:gd name="T9" fmla="*/ 3 h 80"/>
                  <a:gd name="T10" fmla="*/ 14 w 21"/>
                  <a:gd name="T11" fmla="*/ 6 h 80"/>
                  <a:gd name="T12" fmla="*/ 21 w 21"/>
                  <a:gd name="T13" fmla="*/ 17 h 80"/>
                  <a:gd name="T14" fmla="*/ 21 w 21"/>
                  <a:gd name="T15" fmla="*/ 75 h 80"/>
                  <a:gd name="T16" fmla="*/ 14 w 2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0">
                    <a:moveTo>
                      <a:pt x="14" y="78"/>
                    </a:moveTo>
                    <a:cubicBezTo>
                      <a:pt x="9" y="75"/>
                      <a:pt x="7" y="72"/>
                      <a:pt x="7" y="67"/>
                    </a:cubicBezTo>
                    <a:cubicBezTo>
                      <a:pt x="7" y="16"/>
                      <a:pt x="7" y="16"/>
                      <a:pt x="7" y="16"/>
                    </a:cubicBezTo>
                    <a:cubicBezTo>
                      <a:pt x="2" y="13"/>
                      <a:pt x="0" y="10"/>
                      <a:pt x="0" y="6"/>
                    </a:cubicBezTo>
                    <a:cubicBezTo>
                      <a:pt x="0" y="1"/>
                      <a:pt x="2" y="0"/>
                      <a:pt x="7" y="3"/>
                    </a:cubicBezTo>
                    <a:cubicBezTo>
                      <a:pt x="14" y="6"/>
                      <a:pt x="14" y="6"/>
                      <a:pt x="14" y="6"/>
                    </a:cubicBezTo>
                    <a:cubicBezTo>
                      <a:pt x="19" y="9"/>
                      <a:pt x="21" y="13"/>
                      <a:pt x="21" y="17"/>
                    </a:cubicBezTo>
                    <a:cubicBezTo>
                      <a:pt x="21" y="75"/>
                      <a:pt x="21" y="75"/>
                      <a:pt x="21" y="75"/>
                    </a:cubicBezTo>
                    <a:cubicBezTo>
                      <a:pt x="21" y="79"/>
                      <a:pt x="19" y="80"/>
                      <a:pt x="14" y="78"/>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7" name="Freeform 23"/>
              <p:cNvSpPr/>
              <p:nvPr/>
            </p:nvSpPr>
            <p:spPr bwMode="auto">
              <a:xfrm>
                <a:off x="5038767" y="1303073"/>
                <a:ext cx="47341" cy="139964"/>
              </a:xfrm>
              <a:custGeom>
                <a:avLst/>
                <a:gdLst>
                  <a:gd name="T0" fmla="*/ 0 w 10"/>
                  <a:gd name="T1" fmla="*/ 15 h 29"/>
                  <a:gd name="T2" fmla="*/ 3 w 10"/>
                  <a:gd name="T3" fmla="*/ 17 h 29"/>
                  <a:gd name="T4" fmla="*/ 4 w 10"/>
                  <a:gd name="T5" fmla="*/ 21 h 29"/>
                  <a:gd name="T6" fmla="*/ 5 w 10"/>
                  <a:gd name="T7" fmla="*/ 25 h 29"/>
                  <a:gd name="T8" fmla="*/ 7 w 10"/>
                  <a:gd name="T9" fmla="*/ 23 h 29"/>
                  <a:gd name="T10" fmla="*/ 5 w 10"/>
                  <a:gd name="T11" fmla="*/ 17 h 29"/>
                  <a:gd name="T12" fmla="*/ 2 w 10"/>
                  <a:gd name="T13" fmla="*/ 10 h 29"/>
                  <a:gd name="T14" fmla="*/ 1 w 10"/>
                  <a:gd name="T15" fmla="*/ 4 h 29"/>
                  <a:gd name="T16" fmla="*/ 2 w 10"/>
                  <a:gd name="T17" fmla="*/ 1 h 29"/>
                  <a:gd name="T18" fmla="*/ 5 w 10"/>
                  <a:gd name="T19" fmla="*/ 1 h 29"/>
                  <a:gd name="T20" fmla="*/ 9 w 10"/>
                  <a:gd name="T21" fmla="*/ 4 h 29"/>
                  <a:gd name="T22" fmla="*/ 10 w 10"/>
                  <a:gd name="T23" fmla="*/ 8 h 29"/>
                  <a:gd name="T24" fmla="*/ 10 w 10"/>
                  <a:gd name="T25" fmla="*/ 13 h 29"/>
                  <a:gd name="T26" fmla="*/ 7 w 10"/>
                  <a:gd name="T27" fmla="*/ 11 h 29"/>
                  <a:gd name="T28" fmla="*/ 7 w 10"/>
                  <a:gd name="T29" fmla="*/ 6 h 29"/>
                  <a:gd name="T30" fmla="*/ 6 w 10"/>
                  <a:gd name="T31" fmla="*/ 4 h 29"/>
                  <a:gd name="T32" fmla="*/ 4 w 10"/>
                  <a:gd name="T33" fmla="*/ 4 h 29"/>
                  <a:gd name="T34" fmla="*/ 4 w 10"/>
                  <a:gd name="T35" fmla="*/ 5 h 29"/>
                  <a:gd name="T36" fmla="*/ 6 w 10"/>
                  <a:gd name="T37" fmla="*/ 12 h 29"/>
                  <a:gd name="T38" fmla="*/ 9 w 10"/>
                  <a:gd name="T39" fmla="*/ 18 h 29"/>
                  <a:gd name="T40" fmla="*/ 10 w 10"/>
                  <a:gd name="T41" fmla="*/ 25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7"/>
                      <a:pt x="3" y="17"/>
                      <a:pt x="3" y="17"/>
                    </a:cubicBezTo>
                    <a:cubicBezTo>
                      <a:pt x="4" y="21"/>
                      <a:pt x="4" y="21"/>
                      <a:pt x="4" y="21"/>
                    </a:cubicBezTo>
                    <a:cubicBezTo>
                      <a:pt x="4" y="23"/>
                      <a:pt x="4" y="24"/>
                      <a:pt x="5" y="25"/>
                    </a:cubicBezTo>
                    <a:cubicBezTo>
                      <a:pt x="6" y="26"/>
                      <a:pt x="7" y="25"/>
                      <a:pt x="7" y="23"/>
                    </a:cubicBezTo>
                    <a:cubicBezTo>
                      <a:pt x="7" y="21"/>
                      <a:pt x="6" y="19"/>
                      <a:pt x="5" y="17"/>
                    </a:cubicBezTo>
                    <a:cubicBezTo>
                      <a:pt x="2" y="10"/>
                      <a:pt x="2" y="10"/>
                      <a:pt x="2" y="10"/>
                    </a:cubicBezTo>
                    <a:cubicBezTo>
                      <a:pt x="1" y="8"/>
                      <a:pt x="1" y="6"/>
                      <a:pt x="1" y="4"/>
                    </a:cubicBezTo>
                    <a:cubicBezTo>
                      <a:pt x="1" y="2"/>
                      <a:pt x="1" y="1"/>
                      <a:pt x="2" y="1"/>
                    </a:cubicBezTo>
                    <a:cubicBezTo>
                      <a:pt x="3" y="0"/>
                      <a:pt x="4" y="0"/>
                      <a:pt x="5" y="1"/>
                    </a:cubicBezTo>
                    <a:cubicBezTo>
                      <a:pt x="7" y="2"/>
                      <a:pt x="8" y="3"/>
                      <a:pt x="9" y="4"/>
                    </a:cubicBezTo>
                    <a:cubicBezTo>
                      <a:pt x="10" y="5"/>
                      <a:pt x="10" y="7"/>
                      <a:pt x="10" y="8"/>
                    </a:cubicBezTo>
                    <a:cubicBezTo>
                      <a:pt x="10" y="13"/>
                      <a:pt x="10" y="13"/>
                      <a:pt x="10" y="13"/>
                    </a:cubicBezTo>
                    <a:cubicBezTo>
                      <a:pt x="7" y="11"/>
                      <a:pt x="7" y="11"/>
                      <a:pt x="7" y="11"/>
                    </a:cubicBezTo>
                    <a:cubicBezTo>
                      <a:pt x="7" y="6"/>
                      <a:pt x="7" y="6"/>
                      <a:pt x="7" y="6"/>
                    </a:cubicBezTo>
                    <a:cubicBezTo>
                      <a:pt x="7" y="5"/>
                      <a:pt x="7" y="4"/>
                      <a:pt x="6" y="4"/>
                    </a:cubicBezTo>
                    <a:cubicBezTo>
                      <a:pt x="5" y="4"/>
                      <a:pt x="5" y="3"/>
                      <a:pt x="4" y="4"/>
                    </a:cubicBezTo>
                    <a:cubicBezTo>
                      <a:pt x="4" y="4"/>
                      <a:pt x="4" y="5"/>
                      <a:pt x="4" y="5"/>
                    </a:cubicBezTo>
                    <a:cubicBezTo>
                      <a:pt x="4" y="7"/>
                      <a:pt x="5" y="9"/>
                      <a:pt x="6" y="12"/>
                    </a:cubicBezTo>
                    <a:cubicBezTo>
                      <a:pt x="9" y="18"/>
                      <a:pt x="9" y="18"/>
                      <a:pt x="9" y="18"/>
                    </a:cubicBezTo>
                    <a:cubicBezTo>
                      <a:pt x="10" y="21"/>
                      <a:pt x="10" y="23"/>
                      <a:pt x="10" y="25"/>
                    </a:cubicBezTo>
                    <a:cubicBezTo>
                      <a:pt x="10" y="26"/>
                      <a:pt x="10" y="27"/>
                      <a:pt x="9" y="28"/>
                    </a:cubicBezTo>
                    <a:cubicBezTo>
                      <a:pt x="8" y="29"/>
                      <a:pt x="7" y="29"/>
                      <a:pt x="5" y="28"/>
                    </a:cubicBezTo>
                    <a:cubicBezTo>
                      <a:pt x="2"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8" name="Freeform 24"/>
              <p:cNvSpPr/>
              <p:nvPr/>
            </p:nvSpPr>
            <p:spPr bwMode="auto">
              <a:xfrm>
                <a:off x="5131390" y="1346297"/>
                <a:ext cx="53516" cy="146139"/>
              </a:xfrm>
              <a:custGeom>
                <a:avLst/>
                <a:gdLst>
                  <a:gd name="T0" fmla="*/ 26 w 26"/>
                  <a:gd name="T1" fmla="*/ 14 h 71"/>
                  <a:gd name="T2" fmla="*/ 26 w 26"/>
                  <a:gd name="T3" fmla="*/ 21 h 71"/>
                  <a:gd name="T4" fmla="*/ 16 w 26"/>
                  <a:gd name="T5" fmla="*/ 17 h 71"/>
                  <a:gd name="T6" fmla="*/ 16 w 26"/>
                  <a:gd name="T7" fmla="*/ 71 h 71"/>
                  <a:gd name="T8" fmla="*/ 7 w 26"/>
                  <a:gd name="T9" fmla="*/ 66 h 71"/>
                  <a:gd name="T10" fmla="*/ 7 w 26"/>
                  <a:gd name="T11" fmla="*/ 12 h 71"/>
                  <a:gd name="T12" fmla="*/ 0 w 26"/>
                  <a:gd name="T13" fmla="*/ 7 h 71"/>
                  <a:gd name="T14" fmla="*/ 0 w 26"/>
                  <a:gd name="T15" fmla="*/ 2 h 71"/>
                  <a:gd name="T16" fmla="*/ 0 w 26"/>
                  <a:gd name="T17" fmla="*/ 0 h 71"/>
                  <a:gd name="T18" fmla="*/ 26 w 26"/>
                  <a:gd name="T19" fmla="*/ 1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4"/>
                    </a:moveTo>
                    <a:lnTo>
                      <a:pt x="26" y="21"/>
                    </a:lnTo>
                    <a:lnTo>
                      <a:pt x="16" y="17"/>
                    </a:lnTo>
                    <a:lnTo>
                      <a:pt x="16" y="71"/>
                    </a:lnTo>
                    <a:lnTo>
                      <a:pt x="7" y="66"/>
                    </a:lnTo>
                    <a:lnTo>
                      <a:pt x="7" y="12"/>
                    </a:lnTo>
                    <a:lnTo>
                      <a:pt x="0" y="7"/>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9" name="Freeform 25"/>
              <p:cNvSpPr/>
              <p:nvPr/>
            </p:nvSpPr>
            <p:spPr bwMode="auto">
              <a:xfrm>
                <a:off x="5228129" y="1399813"/>
                <a:ext cx="43225" cy="150256"/>
              </a:xfrm>
              <a:custGeom>
                <a:avLst/>
                <a:gdLst>
                  <a:gd name="T0" fmla="*/ 0 w 21"/>
                  <a:gd name="T1" fmla="*/ 0 h 73"/>
                  <a:gd name="T2" fmla="*/ 21 w 21"/>
                  <a:gd name="T3" fmla="*/ 12 h 73"/>
                  <a:gd name="T4" fmla="*/ 21 w 21"/>
                  <a:gd name="T5" fmla="*/ 19 h 73"/>
                  <a:gd name="T6" fmla="*/ 10 w 21"/>
                  <a:gd name="T7" fmla="*/ 12 h 73"/>
                  <a:gd name="T8" fmla="*/ 10 w 21"/>
                  <a:gd name="T9" fmla="*/ 31 h 73"/>
                  <a:gd name="T10" fmla="*/ 19 w 21"/>
                  <a:gd name="T11" fmla="*/ 38 h 73"/>
                  <a:gd name="T12" fmla="*/ 19 w 21"/>
                  <a:gd name="T13" fmla="*/ 45 h 73"/>
                  <a:gd name="T14" fmla="*/ 10 w 21"/>
                  <a:gd name="T15" fmla="*/ 38 h 73"/>
                  <a:gd name="T16" fmla="*/ 10 w 21"/>
                  <a:gd name="T17" fmla="*/ 59 h 73"/>
                  <a:gd name="T18" fmla="*/ 21 w 21"/>
                  <a:gd name="T19" fmla="*/ 66 h 73"/>
                  <a:gd name="T20" fmla="*/ 21 w 21"/>
                  <a:gd name="T21" fmla="*/ 73 h 73"/>
                  <a:gd name="T22" fmla="*/ 0 w 21"/>
                  <a:gd name="T23" fmla="*/ 62 h 73"/>
                  <a:gd name="T24" fmla="*/ 0 w 21"/>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73">
                    <a:moveTo>
                      <a:pt x="0" y="0"/>
                    </a:moveTo>
                    <a:lnTo>
                      <a:pt x="21" y="12"/>
                    </a:lnTo>
                    <a:lnTo>
                      <a:pt x="21" y="19"/>
                    </a:lnTo>
                    <a:lnTo>
                      <a:pt x="10" y="12"/>
                    </a:lnTo>
                    <a:lnTo>
                      <a:pt x="10" y="31"/>
                    </a:lnTo>
                    <a:lnTo>
                      <a:pt x="19" y="38"/>
                    </a:lnTo>
                    <a:lnTo>
                      <a:pt x="19" y="45"/>
                    </a:lnTo>
                    <a:lnTo>
                      <a:pt x="10" y="38"/>
                    </a:lnTo>
                    <a:lnTo>
                      <a:pt x="10" y="59"/>
                    </a:lnTo>
                    <a:lnTo>
                      <a:pt x="21" y="66"/>
                    </a:lnTo>
                    <a:lnTo>
                      <a:pt x="21" y="73"/>
                    </a:lnTo>
                    <a:lnTo>
                      <a:pt x="0" y="62"/>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70" name="Freeform 26"/>
              <p:cNvSpPr>
                <a:spLocks noEditPoints="1"/>
              </p:cNvSpPr>
              <p:nvPr/>
            </p:nvSpPr>
            <p:spPr bwMode="auto">
              <a:xfrm>
                <a:off x="5316636" y="1449212"/>
                <a:ext cx="47341" cy="135847"/>
              </a:xfrm>
              <a:custGeom>
                <a:avLst/>
                <a:gdLst>
                  <a:gd name="T0" fmla="*/ 0 w 10"/>
                  <a:gd name="T1" fmla="*/ 0 h 28"/>
                  <a:gd name="T2" fmla="*/ 7 w 10"/>
                  <a:gd name="T3" fmla="*/ 4 h 28"/>
                  <a:gd name="T4" fmla="*/ 10 w 10"/>
                  <a:gd name="T5" fmla="*/ 10 h 28"/>
                  <a:gd name="T6" fmla="*/ 10 w 10"/>
                  <a:gd name="T7" fmla="*/ 17 h 28"/>
                  <a:gd name="T8" fmla="*/ 8 w 10"/>
                  <a:gd name="T9" fmla="*/ 18 h 28"/>
                  <a:gd name="T10" fmla="*/ 4 w 10"/>
                  <a:gd name="T11" fmla="*/ 16 h 28"/>
                  <a:gd name="T12" fmla="*/ 3 w 10"/>
                  <a:gd name="T13" fmla="*/ 16 h 28"/>
                  <a:gd name="T14" fmla="*/ 3 w 10"/>
                  <a:gd name="T15" fmla="*/ 28 h 28"/>
                  <a:gd name="T16" fmla="*/ 0 w 10"/>
                  <a:gd name="T17" fmla="*/ 26 h 28"/>
                  <a:gd name="T18" fmla="*/ 0 w 10"/>
                  <a:gd name="T19" fmla="*/ 0 h 28"/>
                  <a:gd name="T20" fmla="*/ 5 w 10"/>
                  <a:gd name="T21" fmla="*/ 14 h 28"/>
                  <a:gd name="T22" fmla="*/ 6 w 10"/>
                  <a:gd name="T23" fmla="*/ 14 h 28"/>
                  <a:gd name="T24" fmla="*/ 7 w 10"/>
                  <a:gd name="T25" fmla="*/ 14 h 28"/>
                  <a:gd name="T26" fmla="*/ 7 w 10"/>
                  <a:gd name="T27" fmla="*/ 8 h 28"/>
                  <a:gd name="T28" fmla="*/ 5 w 10"/>
                  <a:gd name="T29" fmla="*/ 6 h 28"/>
                  <a:gd name="T30" fmla="*/ 3 w 10"/>
                  <a:gd name="T31" fmla="*/ 5 h 28"/>
                  <a:gd name="T32" fmla="*/ 3 w 10"/>
                  <a:gd name="T33" fmla="*/ 13 h 28"/>
                  <a:gd name="T34" fmla="*/ 5 w 10"/>
                  <a:gd name="T3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7"/>
                      <a:pt x="10" y="17"/>
                      <a:pt x="10" y="17"/>
                    </a:cubicBezTo>
                    <a:cubicBezTo>
                      <a:pt x="10" y="19"/>
                      <a:pt x="9" y="19"/>
                      <a:pt x="8" y="18"/>
                    </a:cubicBezTo>
                    <a:cubicBezTo>
                      <a:pt x="7" y="18"/>
                      <a:pt x="6" y="18"/>
                      <a:pt x="4" y="16"/>
                    </a:cubicBezTo>
                    <a:cubicBezTo>
                      <a:pt x="3" y="16"/>
                      <a:pt x="3" y="16"/>
                      <a:pt x="3" y="16"/>
                    </a:cubicBezTo>
                    <a:cubicBezTo>
                      <a:pt x="3" y="28"/>
                      <a:pt x="3" y="28"/>
                      <a:pt x="3" y="28"/>
                    </a:cubicBezTo>
                    <a:cubicBezTo>
                      <a:pt x="0" y="26"/>
                      <a:pt x="0" y="26"/>
                      <a:pt x="0" y="26"/>
                    </a:cubicBezTo>
                    <a:lnTo>
                      <a:pt x="0" y="0"/>
                    </a:lnTo>
                    <a:close/>
                    <a:moveTo>
                      <a:pt x="5" y="14"/>
                    </a:moveTo>
                    <a:cubicBezTo>
                      <a:pt x="6" y="14"/>
                      <a:pt x="6" y="14"/>
                      <a:pt x="6" y="14"/>
                    </a:cubicBezTo>
                    <a:cubicBezTo>
                      <a:pt x="7" y="14"/>
                      <a:pt x="7" y="14"/>
                      <a:pt x="7" y="14"/>
                    </a:cubicBezTo>
                    <a:cubicBezTo>
                      <a:pt x="7" y="8"/>
                      <a:pt x="7" y="8"/>
                      <a:pt x="7" y="8"/>
                    </a:cubicBezTo>
                    <a:cubicBezTo>
                      <a:pt x="7" y="7"/>
                      <a:pt x="6" y="7"/>
                      <a:pt x="5" y="6"/>
                    </a:cubicBezTo>
                    <a:cubicBezTo>
                      <a:pt x="3" y="5"/>
                      <a:pt x="3" y="5"/>
                      <a:pt x="3" y="5"/>
                    </a:cubicBezTo>
                    <a:cubicBezTo>
                      <a:pt x="3" y="13"/>
                      <a:pt x="3" y="13"/>
                      <a:pt x="3" y="13"/>
                    </a:cubicBezTo>
                    <a:lnTo>
                      <a:pt x="5"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nvGrpSpPr>
            <p:cNvPr id="54" name="组合 147"/>
            <p:cNvGrpSpPr/>
            <p:nvPr/>
          </p:nvGrpSpPr>
          <p:grpSpPr>
            <a:xfrm>
              <a:off x="7386672" y="2749493"/>
              <a:ext cx="224012" cy="498227"/>
              <a:chOff x="5846145" y="2700653"/>
              <a:chExt cx="332915" cy="751275"/>
            </a:xfrm>
          </p:grpSpPr>
          <p:sp>
            <p:nvSpPr>
              <p:cNvPr id="61" name="Freeform 28"/>
              <p:cNvSpPr/>
              <p:nvPr/>
            </p:nvSpPr>
            <p:spPr bwMode="auto">
              <a:xfrm>
                <a:off x="5846145" y="2978521"/>
                <a:ext cx="253170" cy="473407"/>
              </a:xfrm>
              <a:custGeom>
                <a:avLst/>
                <a:gdLst>
                  <a:gd name="T0" fmla="*/ 7 w 52"/>
                  <a:gd name="T1" fmla="*/ 2 h 97"/>
                  <a:gd name="T2" fmla="*/ 31 w 52"/>
                  <a:gd name="T3" fmla="*/ 15 h 97"/>
                  <a:gd name="T4" fmla="*/ 52 w 52"/>
                  <a:gd name="T5" fmla="*/ 47 h 97"/>
                  <a:gd name="T6" fmla="*/ 52 w 52"/>
                  <a:gd name="T7" fmla="*/ 49 h 97"/>
                  <a:gd name="T8" fmla="*/ 31 w 52"/>
                  <a:gd name="T9" fmla="*/ 58 h 97"/>
                  <a:gd name="T10" fmla="*/ 15 w 52"/>
                  <a:gd name="T11" fmla="*/ 58 h 97"/>
                  <a:gd name="T12" fmla="*/ 15 w 52"/>
                  <a:gd name="T13" fmla="*/ 65 h 97"/>
                  <a:gd name="T14" fmla="*/ 46 w 52"/>
                  <a:gd name="T15" fmla="*/ 82 h 97"/>
                  <a:gd name="T16" fmla="*/ 52 w 52"/>
                  <a:gd name="T17" fmla="*/ 92 h 97"/>
                  <a:gd name="T18" fmla="*/ 46 w 52"/>
                  <a:gd name="T19" fmla="*/ 95 h 97"/>
                  <a:gd name="T20" fmla="*/ 7 w 52"/>
                  <a:gd name="T21" fmla="*/ 74 h 97"/>
                  <a:gd name="T22" fmla="*/ 1 w 52"/>
                  <a:gd name="T23" fmla="*/ 63 h 97"/>
                  <a:gd name="T24" fmla="*/ 1 w 52"/>
                  <a:gd name="T25" fmla="*/ 50 h 97"/>
                  <a:gd name="T26" fmla="*/ 31 w 52"/>
                  <a:gd name="T27" fmla="*/ 45 h 97"/>
                  <a:gd name="T28" fmla="*/ 38 w 52"/>
                  <a:gd name="T29" fmla="*/ 42 h 97"/>
                  <a:gd name="T30" fmla="*/ 38 w 52"/>
                  <a:gd name="T31" fmla="*/ 39 h 97"/>
                  <a:gd name="T32" fmla="*/ 31 w 52"/>
                  <a:gd name="T33" fmla="*/ 29 h 97"/>
                  <a:gd name="T34" fmla="*/ 8 w 52"/>
                  <a:gd name="T35" fmla="*/ 16 h 97"/>
                  <a:gd name="T36" fmla="*/ 0 w 52"/>
                  <a:gd name="T37" fmla="*/ 5 h 97"/>
                  <a:gd name="T38" fmla="*/ 7 w 52"/>
                  <a:gd name="T39"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97">
                    <a:moveTo>
                      <a:pt x="7" y="2"/>
                    </a:moveTo>
                    <a:cubicBezTo>
                      <a:pt x="31" y="15"/>
                      <a:pt x="31" y="15"/>
                      <a:pt x="31" y="15"/>
                    </a:cubicBezTo>
                    <a:cubicBezTo>
                      <a:pt x="45" y="23"/>
                      <a:pt x="52" y="34"/>
                      <a:pt x="52" y="47"/>
                    </a:cubicBezTo>
                    <a:cubicBezTo>
                      <a:pt x="52" y="49"/>
                      <a:pt x="52" y="49"/>
                      <a:pt x="52" y="49"/>
                    </a:cubicBezTo>
                    <a:cubicBezTo>
                      <a:pt x="52" y="63"/>
                      <a:pt x="45" y="66"/>
                      <a:pt x="31" y="58"/>
                    </a:cubicBezTo>
                    <a:cubicBezTo>
                      <a:pt x="20" y="52"/>
                      <a:pt x="15" y="52"/>
                      <a:pt x="15" y="58"/>
                    </a:cubicBezTo>
                    <a:cubicBezTo>
                      <a:pt x="15" y="65"/>
                      <a:pt x="15" y="65"/>
                      <a:pt x="15" y="65"/>
                    </a:cubicBezTo>
                    <a:cubicBezTo>
                      <a:pt x="46" y="82"/>
                      <a:pt x="46" y="82"/>
                      <a:pt x="46" y="82"/>
                    </a:cubicBezTo>
                    <a:cubicBezTo>
                      <a:pt x="50" y="84"/>
                      <a:pt x="52" y="88"/>
                      <a:pt x="52" y="92"/>
                    </a:cubicBezTo>
                    <a:cubicBezTo>
                      <a:pt x="52" y="96"/>
                      <a:pt x="50" y="97"/>
                      <a:pt x="46" y="95"/>
                    </a:cubicBezTo>
                    <a:cubicBezTo>
                      <a:pt x="7" y="74"/>
                      <a:pt x="7" y="74"/>
                      <a:pt x="7" y="74"/>
                    </a:cubicBezTo>
                    <a:cubicBezTo>
                      <a:pt x="3" y="71"/>
                      <a:pt x="1" y="68"/>
                      <a:pt x="1" y="63"/>
                    </a:cubicBezTo>
                    <a:cubicBezTo>
                      <a:pt x="1" y="50"/>
                      <a:pt x="1" y="50"/>
                      <a:pt x="1" y="50"/>
                    </a:cubicBezTo>
                    <a:cubicBezTo>
                      <a:pt x="1" y="35"/>
                      <a:pt x="11" y="33"/>
                      <a:pt x="31" y="45"/>
                    </a:cubicBezTo>
                    <a:cubicBezTo>
                      <a:pt x="36" y="47"/>
                      <a:pt x="38" y="46"/>
                      <a:pt x="38" y="42"/>
                    </a:cubicBezTo>
                    <a:cubicBezTo>
                      <a:pt x="38" y="39"/>
                      <a:pt x="38" y="39"/>
                      <a:pt x="38" y="39"/>
                    </a:cubicBezTo>
                    <a:cubicBezTo>
                      <a:pt x="38" y="35"/>
                      <a:pt x="36" y="32"/>
                      <a:pt x="31" y="29"/>
                    </a:cubicBezTo>
                    <a:cubicBezTo>
                      <a:pt x="8" y="16"/>
                      <a:pt x="8" y="16"/>
                      <a:pt x="8" y="16"/>
                    </a:cubicBezTo>
                    <a:cubicBezTo>
                      <a:pt x="3" y="13"/>
                      <a:pt x="0" y="10"/>
                      <a:pt x="0" y="5"/>
                    </a:cubicBezTo>
                    <a:cubicBezTo>
                      <a:pt x="0" y="1"/>
                      <a:pt x="3" y="0"/>
                      <a:pt x="7" y="2"/>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2" name="Freeform 29"/>
              <p:cNvSpPr/>
              <p:nvPr/>
            </p:nvSpPr>
            <p:spPr bwMode="auto">
              <a:xfrm>
                <a:off x="5855909" y="2700653"/>
                <a:ext cx="49399" cy="142023"/>
              </a:xfrm>
              <a:custGeom>
                <a:avLst/>
                <a:gdLst>
                  <a:gd name="T0" fmla="*/ 0 w 10"/>
                  <a:gd name="T1" fmla="*/ 15 h 29"/>
                  <a:gd name="T2" fmla="*/ 3 w 10"/>
                  <a:gd name="T3" fmla="*/ 16 h 29"/>
                  <a:gd name="T4" fmla="*/ 3 w 10"/>
                  <a:gd name="T5" fmla="*/ 21 h 29"/>
                  <a:gd name="T6" fmla="*/ 5 w 10"/>
                  <a:gd name="T7" fmla="*/ 25 h 29"/>
                  <a:gd name="T8" fmla="*/ 6 w 10"/>
                  <a:gd name="T9" fmla="*/ 23 h 29"/>
                  <a:gd name="T10" fmla="*/ 5 w 10"/>
                  <a:gd name="T11" fmla="*/ 16 h 29"/>
                  <a:gd name="T12" fmla="*/ 2 w 10"/>
                  <a:gd name="T13" fmla="*/ 10 h 29"/>
                  <a:gd name="T14" fmla="*/ 0 w 10"/>
                  <a:gd name="T15" fmla="*/ 4 h 29"/>
                  <a:gd name="T16" fmla="*/ 1 w 10"/>
                  <a:gd name="T17" fmla="*/ 0 h 29"/>
                  <a:gd name="T18" fmla="*/ 5 w 10"/>
                  <a:gd name="T19" fmla="*/ 1 h 29"/>
                  <a:gd name="T20" fmla="*/ 8 w 10"/>
                  <a:gd name="T21" fmla="*/ 4 h 29"/>
                  <a:gd name="T22" fmla="*/ 10 w 10"/>
                  <a:gd name="T23" fmla="*/ 8 h 29"/>
                  <a:gd name="T24" fmla="*/ 10 w 10"/>
                  <a:gd name="T25" fmla="*/ 12 h 29"/>
                  <a:gd name="T26" fmla="*/ 6 w 10"/>
                  <a:gd name="T27" fmla="*/ 11 h 29"/>
                  <a:gd name="T28" fmla="*/ 6 w 10"/>
                  <a:gd name="T29" fmla="*/ 6 h 29"/>
                  <a:gd name="T30" fmla="*/ 5 w 10"/>
                  <a:gd name="T31" fmla="*/ 4 h 29"/>
                  <a:gd name="T32" fmla="*/ 4 w 10"/>
                  <a:gd name="T33" fmla="*/ 3 h 29"/>
                  <a:gd name="T34" fmla="*/ 3 w 10"/>
                  <a:gd name="T35" fmla="*/ 5 h 29"/>
                  <a:gd name="T36" fmla="*/ 5 w 10"/>
                  <a:gd name="T37" fmla="*/ 11 h 29"/>
                  <a:gd name="T38" fmla="*/ 8 w 10"/>
                  <a:gd name="T39" fmla="*/ 18 h 29"/>
                  <a:gd name="T40" fmla="*/ 10 w 10"/>
                  <a:gd name="T41" fmla="*/ 24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6"/>
                      <a:pt x="3" y="16"/>
                      <a:pt x="3" y="16"/>
                    </a:cubicBezTo>
                    <a:cubicBezTo>
                      <a:pt x="3" y="21"/>
                      <a:pt x="3" y="21"/>
                      <a:pt x="3" y="21"/>
                    </a:cubicBezTo>
                    <a:cubicBezTo>
                      <a:pt x="3" y="23"/>
                      <a:pt x="3" y="24"/>
                      <a:pt x="5" y="25"/>
                    </a:cubicBezTo>
                    <a:cubicBezTo>
                      <a:pt x="6" y="25"/>
                      <a:pt x="6" y="25"/>
                      <a:pt x="6" y="23"/>
                    </a:cubicBezTo>
                    <a:cubicBezTo>
                      <a:pt x="6" y="21"/>
                      <a:pt x="6" y="19"/>
                      <a:pt x="5" y="16"/>
                    </a:cubicBezTo>
                    <a:cubicBezTo>
                      <a:pt x="2" y="10"/>
                      <a:pt x="2" y="10"/>
                      <a:pt x="2" y="10"/>
                    </a:cubicBezTo>
                    <a:cubicBezTo>
                      <a:pt x="0" y="7"/>
                      <a:pt x="0" y="5"/>
                      <a:pt x="0" y="4"/>
                    </a:cubicBezTo>
                    <a:cubicBezTo>
                      <a:pt x="0" y="2"/>
                      <a:pt x="0" y="1"/>
                      <a:pt x="1" y="0"/>
                    </a:cubicBezTo>
                    <a:cubicBezTo>
                      <a:pt x="2" y="0"/>
                      <a:pt x="3" y="0"/>
                      <a:pt x="5" y="1"/>
                    </a:cubicBezTo>
                    <a:cubicBezTo>
                      <a:pt x="7" y="2"/>
                      <a:pt x="8" y="3"/>
                      <a:pt x="8" y="4"/>
                    </a:cubicBezTo>
                    <a:cubicBezTo>
                      <a:pt x="9" y="5"/>
                      <a:pt x="10" y="6"/>
                      <a:pt x="10" y="8"/>
                    </a:cubicBezTo>
                    <a:cubicBezTo>
                      <a:pt x="10" y="12"/>
                      <a:pt x="10" y="12"/>
                      <a:pt x="10" y="12"/>
                    </a:cubicBezTo>
                    <a:cubicBezTo>
                      <a:pt x="6" y="11"/>
                      <a:pt x="6" y="11"/>
                      <a:pt x="6" y="11"/>
                    </a:cubicBezTo>
                    <a:cubicBezTo>
                      <a:pt x="6" y="6"/>
                      <a:pt x="6" y="6"/>
                      <a:pt x="6" y="6"/>
                    </a:cubicBezTo>
                    <a:cubicBezTo>
                      <a:pt x="6" y="5"/>
                      <a:pt x="6" y="4"/>
                      <a:pt x="5" y="4"/>
                    </a:cubicBezTo>
                    <a:cubicBezTo>
                      <a:pt x="4" y="3"/>
                      <a:pt x="4" y="3"/>
                      <a:pt x="4" y="3"/>
                    </a:cubicBezTo>
                    <a:cubicBezTo>
                      <a:pt x="3" y="4"/>
                      <a:pt x="3" y="4"/>
                      <a:pt x="3" y="5"/>
                    </a:cubicBezTo>
                    <a:cubicBezTo>
                      <a:pt x="3" y="7"/>
                      <a:pt x="4" y="9"/>
                      <a:pt x="5" y="11"/>
                    </a:cubicBezTo>
                    <a:cubicBezTo>
                      <a:pt x="8" y="18"/>
                      <a:pt x="8" y="18"/>
                      <a:pt x="8" y="18"/>
                    </a:cubicBezTo>
                    <a:cubicBezTo>
                      <a:pt x="9" y="20"/>
                      <a:pt x="10" y="22"/>
                      <a:pt x="10" y="24"/>
                    </a:cubicBezTo>
                    <a:cubicBezTo>
                      <a:pt x="10" y="26"/>
                      <a:pt x="9" y="27"/>
                      <a:pt x="9" y="28"/>
                    </a:cubicBezTo>
                    <a:cubicBezTo>
                      <a:pt x="8" y="29"/>
                      <a:pt x="6" y="28"/>
                      <a:pt x="5" y="28"/>
                    </a:cubicBezTo>
                    <a:cubicBezTo>
                      <a:pt x="1"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3" name="Freeform 30"/>
              <p:cNvSpPr/>
              <p:nvPr/>
            </p:nvSpPr>
            <p:spPr bwMode="auto">
              <a:xfrm>
                <a:off x="5944415" y="2745935"/>
                <a:ext cx="53516" cy="139964"/>
              </a:xfrm>
              <a:custGeom>
                <a:avLst/>
                <a:gdLst>
                  <a:gd name="T0" fmla="*/ 26 w 26"/>
                  <a:gd name="T1" fmla="*/ 14 h 68"/>
                  <a:gd name="T2" fmla="*/ 26 w 26"/>
                  <a:gd name="T3" fmla="*/ 21 h 68"/>
                  <a:gd name="T4" fmla="*/ 17 w 26"/>
                  <a:gd name="T5" fmla="*/ 16 h 68"/>
                  <a:gd name="T6" fmla="*/ 17 w 26"/>
                  <a:gd name="T7" fmla="*/ 68 h 68"/>
                  <a:gd name="T8" fmla="*/ 10 w 26"/>
                  <a:gd name="T9" fmla="*/ 63 h 68"/>
                  <a:gd name="T10" fmla="*/ 10 w 26"/>
                  <a:gd name="T11" fmla="*/ 11 h 68"/>
                  <a:gd name="T12" fmla="*/ 0 w 26"/>
                  <a:gd name="T13" fmla="*/ 4 h 68"/>
                  <a:gd name="T14" fmla="*/ 0 w 26"/>
                  <a:gd name="T15" fmla="*/ 2 h 68"/>
                  <a:gd name="T16" fmla="*/ 0 w 26"/>
                  <a:gd name="T17" fmla="*/ 0 h 68"/>
                  <a:gd name="T18" fmla="*/ 26 w 26"/>
                  <a:gd name="T19"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68">
                    <a:moveTo>
                      <a:pt x="26" y="14"/>
                    </a:moveTo>
                    <a:lnTo>
                      <a:pt x="26" y="21"/>
                    </a:lnTo>
                    <a:lnTo>
                      <a:pt x="17" y="16"/>
                    </a:lnTo>
                    <a:lnTo>
                      <a:pt x="17" y="68"/>
                    </a:lnTo>
                    <a:lnTo>
                      <a:pt x="10" y="63"/>
                    </a:lnTo>
                    <a:lnTo>
                      <a:pt x="10" y="11"/>
                    </a:lnTo>
                    <a:lnTo>
                      <a:pt x="0" y="4"/>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4" name="Freeform 31"/>
              <p:cNvSpPr/>
              <p:nvPr/>
            </p:nvSpPr>
            <p:spPr bwMode="auto">
              <a:xfrm>
                <a:off x="6041155" y="2799451"/>
                <a:ext cx="45282" cy="150256"/>
              </a:xfrm>
              <a:custGeom>
                <a:avLst/>
                <a:gdLst>
                  <a:gd name="T0" fmla="*/ 0 w 22"/>
                  <a:gd name="T1" fmla="*/ 0 h 73"/>
                  <a:gd name="T2" fmla="*/ 22 w 22"/>
                  <a:gd name="T3" fmla="*/ 11 h 73"/>
                  <a:gd name="T4" fmla="*/ 22 w 22"/>
                  <a:gd name="T5" fmla="*/ 19 h 73"/>
                  <a:gd name="T6" fmla="*/ 10 w 22"/>
                  <a:gd name="T7" fmla="*/ 11 h 73"/>
                  <a:gd name="T8" fmla="*/ 10 w 22"/>
                  <a:gd name="T9" fmla="*/ 30 h 73"/>
                  <a:gd name="T10" fmla="*/ 22 w 22"/>
                  <a:gd name="T11" fmla="*/ 35 h 73"/>
                  <a:gd name="T12" fmla="*/ 22 w 22"/>
                  <a:gd name="T13" fmla="*/ 42 h 73"/>
                  <a:gd name="T14" fmla="*/ 10 w 22"/>
                  <a:gd name="T15" fmla="*/ 37 h 73"/>
                  <a:gd name="T16" fmla="*/ 10 w 22"/>
                  <a:gd name="T17" fmla="*/ 56 h 73"/>
                  <a:gd name="T18" fmla="*/ 22 w 22"/>
                  <a:gd name="T19" fmla="*/ 64 h 73"/>
                  <a:gd name="T20" fmla="*/ 22 w 22"/>
                  <a:gd name="T21" fmla="*/ 73 h 73"/>
                  <a:gd name="T22" fmla="*/ 0 w 22"/>
                  <a:gd name="T23" fmla="*/ 61 h 73"/>
                  <a:gd name="T24" fmla="*/ 0 w 22"/>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3">
                    <a:moveTo>
                      <a:pt x="0" y="0"/>
                    </a:moveTo>
                    <a:lnTo>
                      <a:pt x="22" y="11"/>
                    </a:lnTo>
                    <a:lnTo>
                      <a:pt x="22" y="19"/>
                    </a:lnTo>
                    <a:lnTo>
                      <a:pt x="10" y="11"/>
                    </a:lnTo>
                    <a:lnTo>
                      <a:pt x="10" y="30"/>
                    </a:lnTo>
                    <a:lnTo>
                      <a:pt x="22" y="35"/>
                    </a:lnTo>
                    <a:lnTo>
                      <a:pt x="22" y="42"/>
                    </a:lnTo>
                    <a:lnTo>
                      <a:pt x="10" y="37"/>
                    </a:lnTo>
                    <a:lnTo>
                      <a:pt x="10" y="56"/>
                    </a:lnTo>
                    <a:lnTo>
                      <a:pt x="22" y="64"/>
                    </a:lnTo>
                    <a:lnTo>
                      <a:pt x="22" y="73"/>
                    </a:lnTo>
                    <a:lnTo>
                      <a:pt x="0" y="61"/>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5" name="Freeform 32"/>
              <p:cNvSpPr>
                <a:spLocks noEditPoints="1"/>
              </p:cNvSpPr>
              <p:nvPr/>
            </p:nvSpPr>
            <p:spPr bwMode="auto">
              <a:xfrm>
                <a:off x="6129661" y="2846791"/>
                <a:ext cx="49399" cy="131731"/>
              </a:xfrm>
              <a:custGeom>
                <a:avLst/>
                <a:gdLst>
                  <a:gd name="T0" fmla="*/ 0 w 10"/>
                  <a:gd name="T1" fmla="*/ 0 h 27"/>
                  <a:gd name="T2" fmla="*/ 7 w 10"/>
                  <a:gd name="T3" fmla="*/ 4 h 27"/>
                  <a:gd name="T4" fmla="*/ 10 w 10"/>
                  <a:gd name="T5" fmla="*/ 9 h 27"/>
                  <a:gd name="T6" fmla="*/ 10 w 10"/>
                  <a:gd name="T7" fmla="*/ 17 h 27"/>
                  <a:gd name="T8" fmla="*/ 8 w 10"/>
                  <a:gd name="T9" fmla="*/ 18 h 27"/>
                  <a:gd name="T10" fmla="*/ 4 w 10"/>
                  <a:gd name="T11" fmla="*/ 16 h 27"/>
                  <a:gd name="T12" fmla="*/ 3 w 10"/>
                  <a:gd name="T13" fmla="*/ 16 h 27"/>
                  <a:gd name="T14" fmla="*/ 3 w 10"/>
                  <a:gd name="T15" fmla="*/ 27 h 27"/>
                  <a:gd name="T16" fmla="*/ 0 w 10"/>
                  <a:gd name="T17" fmla="*/ 25 h 27"/>
                  <a:gd name="T18" fmla="*/ 0 w 10"/>
                  <a:gd name="T19" fmla="*/ 0 h 27"/>
                  <a:gd name="T20" fmla="*/ 6 w 10"/>
                  <a:gd name="T21" fmla="*/ 14 h 27"/>
                  <a:gd name="T22" fmla="*/ 7 w 10"/>
                  <a:gd name="T23" fmla="*/ 14 h 27"/>
                  <a:gd name="T24" fmla="*/ 7 w 10"/>
                  <a:gd name="T25" fmla="*/ 14 h 27"/>
                  <a:gd name="T26" fmla="*/ 7 w 10"/>
                  <a:gd name="T27" fmla="*/ 8 h 27"/>
                  <a:gd name="T28" fmla="*/ 5 w 10"/>
                  <a:gd name="T29" fmla="*/ 6 h 27"/>
                  <a:gd name="T30" fmla="*/ 3 w 10"/>
                  <a:gd name="T31" fmla="*/ 5 h 27"/>
                  <a:gd name="T32" fmla="*/ 3 w 10"/>
                  <a:gd name="T33" fmla="*/ 13 h 27"/>
                  <a:gd name="T34" fmla="*/ 6 w 10"/>
                  <a:gd name="T35"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7">
                    <a:moveTo>
                      <a:pt x="0" y="0"/>
                    </a:moveTo>
                    <a:cubicBezTo>
                      <a:pt x="7" y="4"/>
                      <a:pt x="7" y="4"/>
                      <a:pt x="7" y="4"/>
                    </a:cubicBezTo>
                    <a:cubicBezTo>
                      <a:pt x="9" y="5"/>
                      <a:pt x="10" y="7"/>
                      <a:pt x="10" y="9"/>
                    </a:cubicBezTo>
                    <a:cubicBezTo>
                      <a:pt x="10" y="17"/>
                      <a:pt x="10" y="17"/>
                      <a:pt x="10" y="17"/>
                    </a:cubicBezTo>
                    <a:cubicBezTo>
                      <a:pt x="10" y="18"/>
                      <a:pt x="10" y="19"/>
                      <a:pt x="8" y="18"/>
                    </a:cubicBezTo>
                    <a:cubicBezTo>
                      <a:pt x="7" y="18"/>
                      <a:pt x="6" y="17"/>
                      <a:pt x="4" y="16"/>
                    </a:cubicBezTo>
                    <a:cubicBezTo>
                      <a:pt x="3" y="16"/>
                      <a:pt x="3" y="16"/>
                      <a:pt x="3" y="16"/>
                    </a:cubicBezTo>
                    <a:cubicBezTo>
                      <a:pt x="3" y="27"/>
                      <a:pt x="3" y="27"/>
                      <a:pt x="3" y="27"/>
                    </a:cubicBezTo>
                    <a:cubicBezTo>
                      <a:pt x="0" y="25"/>
                      <a:pt x="0" y="25"/>
                      <a:pt x="0" y="25"/>
                    </a:cubicBezTo>
                    <a:lnTo>
                      <a:pt x="0" y="0"/>
                    </a:lnTo>
                    <a:close/>
                    <a:moveTo>
                      <a:pt x="6" y="14"/>
                    </a:moveTo>
                    <a:cubicBezTo>
                      <a:pt x="6" y="14"/>
                      <a:pt x="6" y="14"/>
                      <a:pt x="7" y="14"/>
                    </a:cubicBezTo>
                    <a:cubicBezTo>
                      <a:pt x="7" y="14"/>
                      <a:pt x="7" y="14"/>
                      <a:pt x="7" y="14"/>
                    </a:cubicBezTo>
                    <a:cubicBezTo>
                      <a:pt x="7" y="8"/>
                      <a:pt x="7" y="8"/>
                      <a:pt x="7" y="8"/>
                    </a:cubicBezTo>
                    <a:cubicBezTo>
                      <a:pt x="7" y="7"/>
                      <a:pt x="6" y="6"/>
                      <a:pt x="5" y="6"/>
                    </a:cubicBezTo>
                    <a:cubicBezTo>
                      <a:pt x="3" y="5"/>
                      <a:pt x="3" y="5"/>
                      <a:pt x="3" y="5"/>
                    </a:cubicBezTo>
                    <a:cubicBezTo>
                      <a:pt x="3" y="13"/>
                      <a:pt x="3" y="13"/>
                      <a:pt x="3" y="13"/>
                    </a:cubicBezTo>
                    <a:lnTo>
                      <a:pt x="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nvGrpSpPr>
            <p:cNvPr id="55" name="组合 154"/>
            <p:cNvGrpSpPr/>
            <p:nvPr/>
          </p:nvGrpSpPr>
          <p:grpSpPr>
            <a:xfrm>
              <a:off x="7866225" y="3512668"/>
              <a:ext cx="224026" cy="495498"/>
              <a:chOff x="6669441" y="4079707"/>
              <a:chExt cx="332935" cy="747160"/>
            </a:xfrm>
          </p:grpSpPr>
          <p:sp>
            <p:nvSpPr>
              <p:cNvPr id="56" name="Freeform 34"/>
              <p:cNvSpPr/>
              <p:nvPr/>
            </p:nvSpPr>
            <p:spPr bwMode="auto">
              <a:xfrm>
                <a:off x="6669441" y="4363751"/>
                <a:ext cx="253169" cy="463116"/>
              </a:xfrm>
              <a:custGeom>
                <a:avLst/>
                <a:gdLst>
                  <a:gd name="T0" fmla="*/ 7 w 52"/>
                  <a:gd name="T1" fmla="*/ 60 h 95"/>
                  <a:gd name="T2" fmla="*/ 31 w 52"/>
                  <a:gd name="T3" fmla="*/ 73 h 95"/>
                  <a:gd name="T4" fmla="*/ 38 w 52"/>
                  <a:gd name="T5" fmla="*/ 70 h 95"/>
                  <a:gd name="T6" fmla="*/ 38 w 52"/>
                  <a:gd name="T7" fmla="*/ 59 h 95"/>
                  <a:gd name="T8" fmla="*/ 17 w 52"/>
                  <a:gd name="T9" fmla="*/ 48 h 95"/>
                  <a:gd name="T10" fmla="*/ 10 w 52"/>
                  <a:gd name="T11" fmla="*/ 37 h 95"/>
                  <a:gd name="T12" fmla="*/ 17 w 52"/>
                  <a:gd name="T13" fmla="*/ 34 h 95"/>
                  <a:gd name="T14" fmla="*/ 38 w 52"/>
                  <a:gd name="T15" fmla="*/ 46 h 95"/>
                  <a:gd name="T16" fmla="*/ 38 w 52"/>
                  <a:gd name="T17" fmla="*/ 33 h 95"/>
                  <a:gd name="T18" fmla="*/ 7 w 52"/>
                  <a:gd name="T19" fmla="*/ 16 h 95"/>
                  <a:gd name="T20" fmla="*/ 0 w 52"/>
                  <a:gd name="T21" fmla="*/ 5 h 95"/>
                  <a:gd name="T22" fmla="*/ 8 w 52"/>
                  <a:gd name="T23" fmla="*/ 3 h 95"/>
                  <a:gd name="T24" fmla="*/ 45 w 52"/>
                  <a:gd name="T25" fmla="*/ 23 h 95"/>
                  <a:gd name="T26" fmla="*/ 52 w 52"/>
                  <a:gd name="T27" fmla="*/ 34 h 95"/>
                  <a:gd name="T28" fmla="*/ 52 w 52"/>
                  <a:gd name="T29" fmla="*/ 54 h 95"/>
                  <a:gd name="T30" fmla="*/ 45 w 52"/>
                  <a:gd name="T31" fmla="*/ 56 h 95"/>
                  <a:gd name="T32" fmla="*/ 52 w 52"/>
                  <a:gd name="T33" fmla="*/ 67 h 95"/>
                  <a:gd name="T34" fmla="*/ 52 w 52"/>
                  <a:gd name="T35" fmla="*/ 78 h 95"/>
                  <a:gd name="T36" fmla="*/ 31 w 52"/>
                  <a:gd name="T37" fmla="*/ 87 h 95"/>
                  <a:gd name="T38" fmla="*/ 7 w 52"/>
                  <a:gd name="T39" fmla="*/ 74 h 95"/>
                  <a:gd name="T40" fmla="*/ 0 w 52"/>
                  <a:gd name="T41" fmla="*/ 63 h 95"/>
                  <a:gd name="T42" fmla="*/ 7 w 52"/>
                  <a:gd name="T4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95">
                    <a:moveTo>
                      <a:pt x="7" y="60"/>
                    </a:moveTo>
                    <a:cubicBezTo>
                      <a:pt x="31" y="73"/>
                      <a:pt x="31" y="73"/>
                      <a:pt x="31" y="73"/>
                    </a:cubicBezTo>
                    <a:cubicBezTo>
                      <a:pt x="35" y="76"/>
                      <a:pt x="38" y="75"/>
                      <a:pt x="38" y="70"/>
                    </a:cubicBezTo>
                    <a:cubicBezTo>
                      <a:pt x="38" y="59"/>
                      <a:pt x="38" y="59"/>
                      <a:pt x="38" y="59"/>
                    </a:cubicBezTo>
                    <a:cubicBezTo>
                      <a:pt x="17" y="48"/>
                      <a:pt x="17" y="48"/>
                      <a:pt x="17" y="48"/>
                    </a:cubicBezTo>
                    <a:cubicBezTo>
                      <a:pt x="12" y="45"/>
                      <a:pt x="10" y="41"/>
                      <a:pt x="10" y="37"/>
                    </a:cubicBezTo>
                    <a:cubicBezTo>
                      <a:pt x="10" y="33"/>
                      <a:pt x="12" y="32"/>
                      <a:pt x="17" y="34"/>
                    </a:cubicBezTo>
                    <a:cubicBezTo>
                      <a:pt x="38" y="46"/>
                      <a:pt x="38" y="46"/>
                      <a:pt x="38" y="46"/>
                    </a:cubicBezTo>
                    <a:cubicBezTo>
                      <a:pt x="38" y="33"/>
                      <a:pt x="38" y="33"/>
                      <a:pt x="38" y="33"/>
                    </a:cubicBezTo>
                    <a:cubicBezTo>
                      <a:pt x="7" y="16"/>
                      <a:pt x="7" y="16"/>
                      <a:pt x="7" y="16"/>
                    </a:cubicBezTo>
                    <a:cubicBezTo>
                      <a:pt x="3" y="13"/>
                      <a:pt x="0" y="9"/>
                      <a:pt x="0" y="5"/>
                    </a:cubicBezTo>
                    <a:cubicBezTo>
                      <a:pt x="0" y="1"/>
                      <a:pt x="3" y="0"/>
                      <a:pt x="8" y="3"/>
                    </a:cubicBezTo>
                    <a:cubicBezTo>
                      <a:pt x="45" y="23"/>
                      <a:pt x="45" y="23"/>
                      <a:pt x="45" y="23"/>
                    </a:cubicBezTo>
                    <a:cubicBezTo>
                      <a:pt x="50" y="26"/>
                      <a:pt x="52" y="29"/>
                      <a:pt x="52" y="34"/>
                    </a:cubicBezTo>
                    <a:cubicBezTo>
                      <a:pt x="52" y="54"/>
                      <a:pt x="52" y="54"/>
                      <a:pt x="52" y="54"/>
                    </a:cubicBezTo>
                    <a:cubicBezTo>
                      <a:pt x="52" y="58"/>
                      <a:pt x="49" y="59"/>
                      <a:pt x="45" y="56"/>
                    </a:cubicBezTo>
                    <a:cubicBezTo>
                      <a:pt x="50" y="59"/>
                      <a:pt x="52" y="63"/>
                      <a:pt x="52" y="67"/>
                    </a:cubicBezTo>
                    <a:cubicBezTo>
                      <a:pt x="52" y="78"/>
                      <a:pt x="52" y="78"/>
                      <a:pt x="52" y="78"/>
                    </a:cubicBezTo>
                    <a:cubicBezTo>
                      <a:pt x="52" y="92"/>
                      <a:pt x="45" y="95"/>
                      <a:pt x="31" y="87"/>
                    </a:cubicBezTo>
                    <a:cubicBezTo>
                      <a:pt x="7" y="74"/>
                      <a:pt x="7" y="74"/>
                      <a:pt x="7" y="74"/>
                    </a:cubicBezTo>
                    <a:cubicBezTo>
                      <a:pt x="3" y="71"/>
                      <a:pt x="0" y="68"/>
                      <a:pt x="0" y="63"/>
                    </a:cubicBezTo>
                    <a:cubicBezTo>
                      <a:pt x="0" y="59"/>
                      <a:pt x="2" y="58"/>
                      <a:pt x="7" y="60"/>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7" name="Freeform 35"/>
              <p:cNvSpPr/>
              <p:nvPr/>
            </p:nvSpPr>
            <p:spPr bwMode="auto">
              <a:xfrm>
                <a:off x="6675109" y="4079707"/>
                <a:ext cx="49399" cy="142023"/>
              </a:xfrm>
              <a:custGeom>
                <a:avLst/>
                <a:gdLst>
                  <a:gd name="T0" fmla="*/ 0 w 10"/>
                  <a:gd name="T1" fmla="*/ 15 h 29"/>
                  <a:gd name="T2" fmla="*/ 4 w 10"/>
                  <a:gd name="T3" fmla="*/ 17 h 29"/>
                  <a:gd name="T4" fmla="*/ 4 w 10"/>
                  <a:gd name="T5" fmla="*/ 21 h 29"/>
                  <a:gd name="T6" fmla="*/ 5 w 10"/>
                  <a:gd name="T7" fmla="*/ 25 h 29"/>
                  <a:gd name="T8" fmla="*/ 7 w 10"/>
                  <a:gd name="T9" fmla="*/ 23 h 29"/>
                  <a:gd name="T10" fmla="*/ 5 w 10"/>
                  <a:gd name="T11" fmla="*/ 17 h 29"/>
                  <a:gd name="T12" fmla="*/ 2 w 10"/>
                  <a:gd name="T13" fmla="*/ 11 h 29"/>
                  <a:gd name="T14" fmla="*/ 1 w 10"/>
                  <a:gd name="T15" fmla="*/ 4 h 29"/>
                  <a:gd name="T16" fmla="*/ 2 w 10"/>
                  <a:gd name="T17" fmla="*/ 1 h 29"/>
                  <a:gd name="T18" fmla="*/ 6 w 10"/>
                  <a:gd name="T19" fmla="*/ 1 h 29"/>
                  <a:gd name="T20" fmla="*/ 9 w 10"/>
                  <a:gd name="T21" fmla="*/ 4 h 29"/>
                  <a:gd name="T22" fmla="*/ 10 w 10"/>
                  <a:gd name="T23" fmla="*/ 9 h 29"/>
                  <a:gd name="T24" fmla="*/ 10 w 10"/>
                  <a:gd name="T25" fmla="*/ 13 h 29"/>
                  <a:gd name="T26" fmla="*/ 7 w 10"/>
                  <a:gd name="T27" fmla="*/ 11 h 29"/>
                  <a:gd name="T28" fmla="*/ 7 w 10"/>
                  <a:gd name="T29" fmla="*/ 7 h 29"/>
                  <a:gd name="T30" fmla="*/ 6 w 10"/>
                  <a:gd name="T31" fmla="*/ 4 h 29"/>
                  <a:gd name="T32" fmla="*/ 4 w 10"/>
                  <a:gd name="T33" fmla="*/ 4 h 29"/>
                  <a:gd name="T34" fmla="*/ 4 w 10"/>
                  <a:gd name="T35" fmla="*/ 6 h 29"/>
                  <a:gd name="T36" fmla="*/ 6 w 10"/>
                  <a:gd name="T37" fmla="*/ 12 h 29"/>
                  <a:gd name="T38" fmla="*/ 9 w 10"/>
                  <a:gd name="T39" fmla="*/ 18 h 29"/>
                  <a:gd name="T40" fmla="*/ 10 w 10"/>
                  <a:gd name="T41" fmla="*/ 25 h 29"/>
                  <a:gd name="T42" fmla="*/ 9 w 10"/>
                  <a:gd name="T43" fmla="*/ 29 h 29"/>
                  <a:gd name="T44" fmla="*/ 6 w 10"/>
                  <a:gd name="T45" fmla="*/ 28 h 29"/>
                  <a:gd name="T46" fmla="*/ 0 w 10"/>
                  <a:gd name="T47" fmla="*/ 20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4" y="17"/>
                      <a:pt x="4" y="17"/>
                      <a:pt x="4" y="17"/>
                    </a:cubicBezTo>
                    <a:cubicBezTo>
                      <a:pt x="4" y="21"/>
                      <a:pt x="4" y="21"/>
                      <a:pt x="4" y="21"/>
                    </a:cubicBezTo>
                    <a:cubicBezTo>
                      <a:pt x="4" y="23"/>
                      <a:pt x="4" y="25"/>
                      <a:pt x="5" y="25"/>
                    </a:cubicBezTo>
                    <a:cubicBezTo>
                      <a:pt x="6" y="26"/>
                      <a:pt x="7" y="25"/>
                      <a:pt x="7" y="23"/>
                    </a:cubicBezTo>
                    <a:cubicBezTo>
                      <a:pt x="7" y="22"/>
                      <a:pt x="6" y="20"/>
                      <a:pt x="5" y="17"/>
                    </a:cubicBezTo>
                    <a:cubicBezTo>
                      <a:pt x="2" y="11"/>
                      <a:pt x="2" y="11"/>
                      <a:pt x="2" y="11"/>
                    </a:cubicBezTo>
                    <a:cubicBezTo>
                      <a:pt x="1" y="8"/>
                      <a:pt x="1" y="6"/>
                      <a:pt x="1" y="4"/>
                    </a:cubicBezTo>
                    <a:cubicBezTo>
                      <a:pt x="1" y="3"/>
                      <a:pt x="1" y="2"/>
                      <a:pt x="2" y="1"/>
                    </a:cubicBezTo>
                    <a:cubicBezTo>
                      <a:pt x="3" y="0"/>
                      <a:pt x="4" y="0"/>
                      <a:pt x="6" y="1"/>
                    </a:cubicBezTo>
                    <a:cubicBezTo>
                      <a:pt x="7" y="2"/>
                      <a:pt x="9" y="3"/>
                      <a:pt x="9" y="4"/>
                    </a:cubicBezTo>
                    <a:cubicBezTo>
                      <a:pt x="10" y="6"/>
                      <a:pt x="10" y="7"/>
                      <a:pt x="10" y="9"/>
                    </a:cubicBezTo>
                    <a:cubicBezTo>
                      <a:pt x="10" y="13"/>
                      <a:pt x="10" y="13"/>
                      <a:pt x="10" y="13"/>
                    </a:cubicBezTo>
                    <a:cubicBezTo>
                      <a:pt x="7" y="11"/>
                      <a:pt x="7" y="11"/>
                      <a:pt x="7" y="11"/>
                    </a:cubicBezTo>
                    <a:cubicBezTo>
                      <a:pt x="7" y="7"/>
                      <a:pt x="7" y="7"/>
                      <a:pt x="7" y="7"/>
                    </a:cubicBezTo>
                    <a:cubicBezTo>
                      <a:pt x="7" y="6"/>
                      <a:pt x="7" y="5"/>
                      <a:pt x="6" y="4"/>
                    </a:cubicBezTo>
                    <a:cubicBezTo>
                      <a:pt x="5" y="4"/>
                      <a:pt x="5" y="4"/>
                      <a:pt x="4" y="4"/>
                    </a:cubicBezTo>
                    <a:cubicBezTo>
                      <a:pt x="4" y="4"/>
                      <a:pt x="4" y="5"/>
                      <a:pt x="4" y="6"/>
                    </a:cubicBezTo>
                    <a:cubicBezTo>
                      <a:pt x="4" y="7"/>
                      <a:pt x="5" y="9"/>
                      <a:pt x="6" y="12"/>
                    </a:cubicBezTo>
                    <a:cubicBezTo>
                      <a:pt x="9" y="18"/>
                      <a:pt x="9" y="18"/>
                      <a:pt x="9" y="18"/>
                    </a:cubicBezTo>
                    <a:cubicBezTo>
                      <a:pt x="10" y="21"/>
                      <a:pt x="10" y="23"/>
                      <a:pt x="10" y="25"/>
                    </a:cubicBezTo>
                    <a:cubicBezTo>
                      <a:pt x="10" y="27"/>
                      <a:pt x="10" y="28"/>
                      <a:pt x="9" y="29"/>
                    </a:cubicBezTo>
                    <a:cubicBezTo>
                      <a:pt x="8" y="29"/>
                      <a:pt x="7" y="29"/>
                      <a:pt x="6" y="28"/>
                    </a:cubicBezTo>
                    <a:cubicBezTo>
                      <a:pt x="2" y="26"/>
                      <a:pt x="0" y="24"/>
                      <a:pt x="0" y="20"/>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8" name="Freeform 36"/>
              <p:cNvSpPr/>
              <p:nvPr/>
            </p:nvSpPr>
            <p:spPr bwMode="auto">
              <a:xfrm>
                <a:off x="6767731" y="4124990"/>
                <a:ext cx="53516" cy="146139"/>
              </a:xfrm>
              <a:custGeom>
                <a:avLst/>
                <a:gdLst>
                  <a:gd name="T0" fmla="*/ 26 w 26"/>
                  <a:gd name="T1" fmla="*/ 16 h 71"/>
                  <a:gd name="T2" fmla="*/ 26 w 26"/>
                  <a:gd name="T3" fmla="*/ 23 h 71"/>
                  <a:gd name="T4" fmla="*/ 17 w 26"/>
                  <a:gd name="T5" fmla="*/ 16 h 71"/>
                  <a:gd name="T6" fmla="*/ 17 w 26"/>
                  <a:gd name="T7" fmla="*/ 71 h 71"/>
                  <a:gd name="T8" fmla="*/ 10 w 26"/>
                  <a:gd name="T9" fmla="*/ 66 h 71"/>
                  <a:gd name="T10" fmla="*/ 10 w 26"/>
                  <a:gd name="T11" fmla="*/ 11 h 71"/>
                  <a:gd name="T12" fmla="*/ 0 w 26"/>
                  <a:gd name="T13" fmla="*/ 7 h 71"/>
                  <a:gd name="T14" fmla="*/ 0 w 26"/>
                  <a:gd name="T15" fmla="*/ 2 h 71"/>
                  <a:gd name="T16" fmla="*/ 0 w 26"/>
                  <a:gd name="T17" fmla="*/ 0 h 71"/>
                  <a:gd name="T18" fmla="*/ 26 w 26"/>
                  <a:gd name="T19" fmla="*/ 1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6"/>
                    </a:moveTo>
                    <a:lnTo>
                      <a:pt x="26" y="23"/>
                    </a:lnTo>
                    <a:lnTo>
                      <a:pt x="17" y="16"/>
                    </a:lnTo>
                    <a:lnTo>
                      <a:pt x="17" y="71"/>
                    </a:lnTo>
                    <a:lnTo>
                      <a:pt x="10" y="66"/>
                    </a:lnTo>
                    <a:lnTo>
                      <a:pt x="10" y="11"/>
                    </a:lnTo>
                    <a:lnTo>
                      <a:pt x="0" y="7"/>
                    </a:lnTo>
                    <a:lnTo>
                      <a:pt x="0" y="2"/>
                    </a:lnTo>
                    <a:lnTo>
                      <a:pt x="0" y="0"/>
                    </a:lnTo>
                    <a:lnTo>
                      <a:pt x="26" y="16"/>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9" name="Freeform 37"/>
              <p:cNvSpPr/>
              <p:nvPr/>
            </p:nvSpPr>
            <p:spPr bwMode="auto">
              <a:xfrm>
                <a:off x="6864471" y="4182622"/>
                <a:ext cx="45282" cy="146139"/>
              </a:xfrm>
              <a:custGeom>
                <a:avLst/>
                <a:gdLst>
                  <a:gd name="T0" fmla="*/ 0 w 22"/>
                  <a:gd name="T1" fmla="*/ 0 h 71"/>
                  <a:gd name="T2" fmla="*/ 22 w 22"/>
                  <a:gd name="T3" fmla="*/ 10 h 71"/>
                  <a:gd name="T4" fmla="*/ 22 w 22"/>
                  <a:gd name="T5" fmla="*/ 19 h 71"/>
                  <a:gd name="T6" fmla="*/ 10 w 22"/>
                  <a:gd name="T7" fmla="*/ 12 h 71"/>
                  <a:gd name="T8" fmla="*/ 10 w 22"/>
                  <a:gd name="T9" fmla="*/ 28 h 71"/>
                  <a:gd name="T10" fmla="*/ 19 w 22"/>
                  <a:gd name="T11" fmla="*/ 36 h 71"/>
                  <a:gd name="T12" fmla="*/ 19 w 22"/>
                  <a:gd name="T13" fmla="*/ 43 h 71"/>
                  <a:gd name="T14" fmla="*/ 10 w 22"/>
                  <a:gd name="T15" fmla="*/ 38 h 71"/>
                  <a:gd name="T16" fmla="*/ 10 w 22"/>
                  <a:gd name="T17" fmla="*/ 57 h 71"/>
                  <a:gd name="T18" fmla="*/ 22 w 22"/>
                  <a:gd name="T19" fmla="*/ 64 h 71"/>
                  <a:gd name="T20" fmla="*/ 22 w 22"/>
                  <a:gd name="T21" fmla="*/ 71 h 71"/>
                  <a:gd name="T22" fmla="*/ 0 w 22"/>
                  <a:gd name="T23" fmla="*/ 59 h 71"/>
                  <a:gd name="T24" fmla="*/ 0 w 22"/>
                  <a:gd name="T2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1">
                    <a:moveTo>
                      <a:pt x="0" y="0"/>
                    </a:moveTo>
                    <a:lnTo>
                      <a:pt x="22" y="10"/>
                    </a:lnTo>
                    <a:lnTo>
                      <a:pt x="22" y="19"/>
                    </a:lnTo>
                    <a:lnTo>
                      <a:pt x="10" y="12"/>
                    </a:lnTo>
                    <a:lnTo>
                      <a:pt x="10" y="28"/>
                    </a:lnTo>
                    <a:lnTo>
                      <a:pt x="19" y="36"/>
                    </a:lnTo>
                    <a:lnTo>
                      <a:pt x="19" y="43"/>
                    </a:lnTo>
                    <a:lnTo>
                      <a:pt x="10" y="38"/>
                    </a:lnTo>
                    <a:lnTo>
                      <a:pt x="10" y="57"/>
                    </a:lnTo>
                    <a:lnTo>
                      <a:pt x="22" y="64"/>
                    </a:lnTo>
                    <a:lnTo>
                      <a:pt x="22" y="71"/>
                    </a:lnTo>
                    <a:lnTo>
                      <a:pt x="0" y="59"/>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0" name="Freeform 38"/>
              <p:cNvSpPr>
                <a:spLocks noEditPoints="1"/>
              </p:cNvSpPr>
              <p:nvPr/>
            </p:nvSpPr>
            <p:spPr bwMode="auto">
              <a:xfrm>
                <a:off x="6952977" y="4225845"/>
                <a:ext cx="49399" cy="137906"/>
              </a:xfrm>
              <a:custGeom>
                <a:avLst/>
                <a:gdLst>
                  <a:gd name="T0" fmla="*/ 0 w 10"/>
                  <a:gd name="T1" fmla="*/ 0 h 28"/>
                  <a:gd name="T2" fmla="*/ 7 w 10"/>
                  <a:gd name="T3" fmla="*/ 4 h 28"/>
                  <a:gd name="T4" fmla="*/ 10 w 10"/>
                  <a:gd name="T5" fmla="*/ 10 h 28"/>
                  <a:gd name="T6" fmla="*/ 10 w 10"/>
                  <a:gd name="T7" fmla="*/ 18 h 28"/>
                  <a:gd name="T8" fmla="*/ 8 w 10"/>
                  <a:gd name="T9" fmla="*/ 19 h 28"/>
                  <a:gd name="T10" fmla="*/ 4 w 10"/>
                  <a:gd name="T11" fmla="*/ 17 h 28"/>
                  <a:gd name="T12" fmla="*/ 3 w 10"/>
                  <a:gd name="T13" fmla="*/ 16 h 28"/>
                  <a:gd name="T14" fmla="*/ 3 w 10"/>
                  <a:gd name="T15" fmla="*/ 28 h 28"/>
                  <a:gd name="T16" fmla="*/ 0 w 10"/>
                  <a:gd name="T17" fmla="*/ 26 h 28"/>
                  <a:gd name="T18" fmla="*/ 0 w 10"/>
                  <a:gd name="T19" fmla="*/ 0 h 28"/>
                  <a:gd name="T20" fmla="*/ 6 w 10"/>
                  <a:gd name="T21" fmla="*/ 15 h 28"/>
                  <a:gd name="T22" fmla="*/ 6 w 10"/>
                  <a:gd name="T23" fmla="*/ 15 h 28"/>
                  <a:gd name="T24" fmla="*/ 7 w 10"/>
                  <a:gd name="T25" fmla="*/ 14 h 28"/>
                  <a:gd name="T26" fmla="*/ 7 w 10"/>
                  <a:gd name="T27" fmla="*/ 9 h 28"/>
                  <a:gd name="T28" fmla="*/ 5 w 10"/>
                  <a:gd name="T29" fmla="*/ 6 h 28"/>
                  <a:gd name="T30" fmla="*/ 3 w 10"/>
                  <a:gd name="T31" fmla="*/ 5 h 28"/>
                  <a:gd name="T32" fmla="*/ 3 w 10"/>
                  <a:gd name="T33" fmla="*/ 13 h 28"/>
                  <a:gd name="T34" fmla="*/ 6 w 10"/>
                  <a:gd name="T3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8"/>
                      <a:pt x="10" y="18"/>
                      <a:pt x="10" y="18"/>
                    </a:cubicBezTo>
                    <a:cubicBezTo>
                      <a:pt x="10" y="19"/>
                      <a:pt x="9" y="19"/>
                      <a:pt x="8" y="19"/>
                    </a:cubicBezTo>
                    <a:cubicBezTo>
                      <a:pt x="7" y="19"/>
                      <a:pt x="6" y="18"/>
                      <a:pt x="4" y="17"/>
                    </a:cubicBezTo>
                    <a:cubicBezTo>
                      <a:pt x="3" y="16"/>
                      <a:pt x="3" y="16"/>
                      <a:pt x="3" y="16"/>
                    </a:cubicBezTo>
                    <a:cubicBezTo>
                      <a:pt x="3" y="28"/>
                      <a:pt x="3" y="28"/>
                      <a:pt x="3" y="28"/>
                    </a:cubicBezTo>
                    <a:cubicBezTo>
                      <a:pt x="0" y="26"/>
                      <a:pt x="0" y="26"/>
                      <a:pt x="0" y="26"/>
                    </a:cubicBezTo>
                    <a:lnTo>
                      <a:pt x="0" y="0"/>
                    </a:lnTo>
                    <a:close/>
                    <a:moveTo>
                      <a:pt x="6" y="15"/>
                    </a:moveTo>
                    <a:cubicBezTo>
                      <a:pt x="6" y="15"/>
                      <a:pt x="6" y="15"/>
                      <a:pt x="6" y="15"/>
                    </a:cubicBezTo>
                    <a:cubicBezTo>
                      <a:pt x="7" y="15"/>
                      <a:pt x="7" y="15"/>
                      <a:pt x="7" y="14"/>
                    </a:cubicBezTo>
                    <a:cubicBezTo>
                      <a:pt x="7" y="9"/>
                      <a:pt x="7" y="9"/>
                      <a:pt x="7" y="9"/>
                    </a:cubicBezTo>
                    <a:cubicBezTo>
                      <a:pt x="7" y="8"/>
                      <a:pt x="6" y="7"/>
                      <a:pt x="5" y="6"/>
                    </a:cubicBezTo>
                    <a:cubicBezTo>
                      <a:pt x="3" y="5"/>
                      <a:pt x="3" y="5"/>
                      <a:pt x="3" y="5"/>
                    </a:cubicBezTo>
                    <a:cubicBezTo>
                      <a:pt x="3" y="13"/>
                      <a:pt x="3" y="13"/>
                      <a:pt x="3" y="13"/>
                    </a:cubicBezTo>
                    <a:lnTo>
                      <a:pt x="6"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grpSp>
        <p:nvGrpSpPr>
          <p:cNvPr id="73" name="Group 87"/>
          <p:cNvGrpSpPr/>
          <p:nvPr/>
        </p:nvGrpSpPr>
        <p:grpSpPr>
          <a:xfrm>
            <a:off x="1964083" y="1765968"/>
            <a:ext cx="3363756" cy="882180"/>
            <a:chOff x="138498" y="3002145"/>
            <a:chExt cx="3418039" cy="900474"/>
          </a:xfrm>
        </p:grpSpPr>
        <p:sp>
          <p:nvSpPr>
            <p:cNvPr id="74"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1</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75" name="文本框 11"/>
            <p:cNvSpPr txBox="1"/>
            <p:nvPr/>
          </p:nvSpPr>
          <p:spPr>
            <a:xfrm>
              <a:off x="477437" y="3002145"/>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6" name="矩形 9"/>
            <p:cNvSpPr/>
            <p:nvPr/>
          </p:nvSpPr>
          <p:spPr>
            <a:xfrm>
              <a:off x="484797" y="3271159"/>
              <a:ext cx="3071740"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7" name="Group 91"/>
          <p:cNvGrpSpPr/>
          <p:nvPr/>
        </p:nvGrpSpPr>
        <p:grpSpPr>
          <a:xfrm>
            <a:off x="1973457" y="2921884"/>
            <a:ext cx="3354381" cy="882180"/>
            <a:chOff x="138498" y="3002145"/>
            <a:chExt cx="3408513" cy="900474"/>
          </a:xfrm>
        </p:grpSpPr>
        <p:sp>
          <p:nvSpPr>
            <p:cNvPr id="78" name="椭圆 10"/>
            <p:cNvSpPr/>
            <p:nvPr/>
          </p:nvSpPr>
          <p:spPr>
            <a:xfrm>
              <a:off x="138498" y="3267632"/>
              <a:ext cx="349697" cy="34969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2</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79" name="文本框 11"/>
            <p:cNvSpPr txBox="1"/>
            <p:nvPr/>
          </p:nvSpPr>
          <p:spPr>
            <a:xfrm>
              <a:off x="477437" y="3002145"/>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0" name="矩形 9"/>
            <p:cNvSpPr/>
            <p:nvPr/>
          </p:nvSpPr>
          <p:spPr>
            <a:xfrm>
              <a:off x="484796" y="3271159"/>
              <a:ext cx="3062215"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1" name="Group 95"/>
          <p:cNvGrpSpPr/>
          <p:nvPr/>
        </p:nvGrpSpPr>
        <p:grpSpPr>
          <a:xfrm>
            <a:off x="1982830" y="4099602"/>
            <a:ext cx="3345006" cy="882180"/>
            <a:chOff x="138498" y="3002145"/>
            <a:chExt cx="3398987" cy="900474"/>
          </a:xfrm>
        </p:grpSpPr>
        <p:sp>
          <p:nvSpPr>
            <p:cNvPr id="82" name="椭圆 10"/>
            <p:cNvSpPr/>
            <p:nvPr/>
          </p:nvSpPr>
          <p:spPr>
            <a:xfrm>
              <a:off x="138498" y="326763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3</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83" name="文本框 11"/>
            <p:cNvSpPr txBox="1"/>
            <p:nvPr/>
          </p:nvSpPr>
          <p:spPr>
            <a:xfrm>
              <a:off x="477437" y="3002145"/>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4" name="矩形 9"/>
            <p:cNvSpPr/>
            <p:nvPr/>
          </p:nvSpPr>
          <p:spPr>
            <a:xfrm>
              <a:off x="484796" y="3271159"/>
              <a:ext cx="3052689"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85" name="平行四边形 84"/>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平行四边形 85"/>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平行四边形 86"/>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平行四边形 87"/>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9" name="直接连接符 88"/>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0"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91" name="Group 7"/>
          <p:cNvGrpSpPr>
            <a:grpSpLocks/>
          </p:cNvGrpSpPr>
          <p:nvPr/>
        </p:nvGrpSpPr>
        <p:grpSpPr bwMode="auto">
          <a:xfrm>
            <a:off x="1439884" y="901884"/>
            <a:ext cx="216018" cy="113981"/>
            <a:chOff x="0" y="0"/>
            <a:chExt cx="1041399" cy="549275"/>
          </a:xfrm>
          <a:solidFill>
            <a:srgbClr val="133E73"/>
          </a:solidFill>
        </p:grpSpPr>
        <p:sp>
          <p:nvSpPr>
            <p:cNvPr id="92"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4"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5488">
        <p:fade/>
      </p:transition>
    </mc:Choice>
    <mc:Fallback xmlns="">
      <p:transition spd="med" advTm="5488">
        <p:fade/>
      </p:transition>
    </mc:Fallback>
  </mc:AlternateContent>
  <p:extLst>
    <p:ext uri="{E180D4A7-C9FB-4DFB-919C-405C955672EB}">
      <p14:showEvtLst xmlns:p14="http://schemas.microsoft.com/office/powerpoint/2010/main">
        <p14:playEvt time="1358" objId="95"/>
        <p14:stopEvt time="2081" objId="95"/>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图表 9"/>
          <p:cNvGraphicFramePr/>
          <p:nvPr>
            <p:extLst>
              <p:ext uri="{D42A27DB-BD31-4B8C-83A1-F6EECF244321}">
                <p14:modId xmlns:p14="http://schemas.microsoft.com/office/powerpoint/2010/main" val="1455744444"/>
              </p:ext>
            </p:extLst>
          </p:nvPr>
        </p:nvGraphicFramePr>
        <p:xfrm>
          <a:off x="4839008" y="2644672"/>
          <a:ext cx="4606187" cy="3064492"/>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7"/>
          <p:cNvSpPr txBox="1">
            <a:spLocks noChangeArrowheads="1"/>
          </p:cNvSpPr>
          <p:nvPr/>
        </p:nvSpPr>
        <p:spPr bwMode="auto">
          <a:xfrm>
            <a:off x="4909875" y="1834216"/>
            <a:ext cx="1417287" cy="79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600" dirty="0">
                <a:solidFill>
                  <a:srgbClr val="00A4E3"/>
                </a:solidFill>
                <a:latin typeface="微软雅黑" panose="020B0503020204020204" pitchFamily="34" charset="-122"/>
              </a:rPr>
              <a:t>系列一</a:t>
            </a:r>
            <a:endParaRPr lang="en-US" altLang="zh-CN" sz="1600" dirty="0">
              <a:solidFill>
                <a:srgbClr val="00A4E3"/>
              </a:solidFill>
              <a:latin typeface="微软雅黑" panose="020B0503020204020204" pitchFamily="34" charset="-122"/>
            </a:endParaRPr>
          </a:p>
          <a:p>
            <a:pPr algn="ctr">
              <a:lnSpc>
                <a:spcPct val="120000"/>
              </a:lnSpc>
              <a:spcBef>
                <a:spcPts val="295"/>
              </a:spcBef>
            </a:pPr>
            <a:r>
              <a:rPr lang="zh-CN" altLang="en-US" sz="1200" dirty="0">
                <a:solidFill>
                  <a:schemeClr val="bg1">
                    <a:lumMod val="85000"/>
                  </a:schemeClr>
                </a:solidFill>
                <a:latin typeface="微软雅黑" panose="020B0503020204020204" pitchFamily="34" charset="-122"/>
              </a:rPr>
              <a:t>单击添加说明文字单击添加说明文字</a:t>
            </a:r>
          </a:p>
        </p:txBody>
      </p:sp>
      <p:sp>
        <p:nvSpPr>
          <p:cNvPr id="12" name="文本框 7"/>
          <p:cNvSpPr txBox="1">
            <a:spLocks noChangeArrowheads="1"/>
          </p:cNvSpPr>
          <p:nvPr/>
        </p:nvSpPr>
        <p:spPr bwMode="auto">
          <a:xfrm>
            <a:off x="6539756" y="1834216"/>
            <a:ext cx="1417287" cy="79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a:r>
              <a:rPr lang="zh-CN" altLang="en-US" sz="1600" dirty="0">
                <a:solidFill>
                  <a:srgbClr val="00A4E3"/>
                </a:solidFill>
                <a:latin typeface="微软雅黑" panose="020B0503020204020204" pitchFamily="34" charset="-122"/>
              </a:rPr>
              <a:t>系列二</a:t>
            </a:r>
            <a:endParaRPr lang="en-US" altLang="zh-CN" sz="1600" dirty="0">
              <a:solidFill>
                <a:srgbClr val="00A4E3"/>
              </a:solidFill>
              <a:latin typeface="微软雅黑" panose="020B0503020204020204" pitchFamily="34" charset="-122"/>
            </a:endParaRPr>
          </a:p>
          <a:p>
            <a:pPr algn="ctr">
              <a:lnSpc>
                <a:spcPct val="120000"/>
              </a:lnSpc>
              <a:spcBef>
                <a:spcPts val="295"/>
              </a:spcBef>
            </a:pPr>
            <a:r>
              <a:rPr lang="zh-CN" altLang="en-US" sz="1200" dirty="0">
                <a:solidFill>
                  <a:schemeClr val="bg1">
                    <a:lumMod val="85000"/>
                  </a:schemeClr>
                </a:solidFill>
                <a:latin typeface="微软雅黑" panose="020B0503020204020204" pitchFamily="34" charset="-122"/>
              </a:rPr>
              <a:t>单击添加说明文字单击添加说明文字</a:t>
            </a:r>
          </a:p>
        </p:txBody>
      </p:sp>
      <p:sp>
        <p:nvSpPr>
          <p:cNvPr id="13" name="文本框 7"/>
          <p:cNvSpPr txBox="1">
            <a:spLocks noChangeArrowheads="1"/>
          </p:cNvSpPr>
          <p:nvPr/>
        </p:nvSpPr>
        <p:spPr bwMode="auto">
          <a:xfrm>
            <a:off x="8169638" y="1834216"/>
            <a:ext cx="1417287" cy="79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a:r>
              <a:rPr lang="zh-CN" altLang="en-US" sz="1600" dirty="0">
                <a:solidFill>
                  <a:srgbClr val="00A4E3"/>
                </a:solidFill>
                <a:latin typeface="微软雅黑" panose="020B0503020204020204" pitchFamily="34" charset="-122"/>
              </a:rPr>
              <a:t>系列三</a:t>
            </a:r>
            <a:endParaRPr lang="en-US" altLang="zh-CN" sz="1600" dirty="0">
              <a:solidFill>
                <a:srgbClr val="00A4E3"/>
              </a:solidFill>
              <a:latin typeface="微软雅黑" panose="020B0503020204020204" pitchFamily="34" charset="-122"/>
            </a:endParaRPr>
          </a:p>
          <a:p>
            <a:pPr algn="ctr">
              <a:lnSpc>
                <a:spcPct val="120000"/>
              </a:lnSpc>
              <a:spcBef>
                <a:spcPts val="295"/>
              </a:spcBef>
            </a:pPr>
            <a:r>
              <a:rPr lang="zh-CN" altLang="en-US" sz="1200" dirty="0">
                <a:solidFill>
                  <a:schemeClr val="bg1">
                    <a:lumMod val="85000"/>
                  </a:schemeClr>
                </a:solidFill>
                <a:latin typeface="微软雅黑" panose="020B0503020204020204" pitchFamily="34" charset="-122"/>
              </a:rPr>
              <a:t>单击添加说明文字单击添加说明文字</a:t>
            </a:r>
          </a:p>
        </p:txBody>
      </p:sp>
      <p:sp>
        <p:nvSpPr>
          <p:cNvPr id="14" name="文本框 7"/>
          <p:cNvSpPr txBox="1">
            <a:spLocks noChangeArrowheads="1"/>
          </p:cNvSpPr>
          <p:nvPr/>
        </p:nvSpPr>
        <p:spPr bwMode="auto">
          <a:xfrm>
            <a:off x="1800537" y="2181913"/>
            <a:ext cx="1342074" cy="370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400" b="1" dirty="0">
                <a:solidFill>
                  <a:srgbClr val="00A4E3"/>
                </a:solidFill>
                <a:latin typeface="微软雅黑" panose="020B0503020204020204" pitchFamily="34" charset="-122"/>
              </a:rPr>
              <a:t>添加文本信息</a:t>
            </a:r>
            <a:endParaRPr lang="en-US" altLang="zh-CN" sz="1400" b="1" dirty="0">
              <a:solidFill>
                <a:srgbClr val="00A4E3"/>
              </a:solidFill>
              <a:latin typeface="微软雅黑" panose="020B0503020204020204" pitchFamily="34" charset="-122"/>
            </a:endParaRPr>
          </a:p>
        </p:txBody>
      </p:sp>
      <p:cxnSp>
        <p:nvCxnSpPr>
          <p:cNvPr id="15" name="直接连接符 14"/>
          <p:cNvCxnSpPr/>
          <p:nvPr/>
        </p:nvCxnSpPr>
        <p:spPr>
          <a:xfrm>
            <a:off x="1862702" y="2523025"/>
            <a:ext cx="2480254"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6" name="文本框 7"/>
          <p:cNvSpPr txBox="1">
            <a:spLocks noChangeArrowheads="1"/>
          </p:cNvSpPr>
          <p:nvPr/>
        </p:nvSpPr>
        <p:spPr bwMode="auto">
          <a:xfrm>
            <a:off x="1800537" y="2583257"/>
            <a:ext cx="2684148" cy="26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nSpc>
                <a:spcPct val="150000"/>
              </a:lnSpc>
              <a:spcBef>
                <a:spcPts val="295"/>
              </a:spcBef>
            </a:pPr>
            <a:r>
              <a:rPr lang="zh-CN" altLang="en-US" sz="1100" dirty="0">
                <a:solidFill>
                  <a:schemeClr val="bg1">
                    <a:lumMod val="85000"/>
                  </a:schemeClr>
                </a:solidFill>
                <a:latin typeface="微软雅黑" panose="020B0503020204020204" pitchFamily="34" charset="-122"/>
              </a:rPr>
              <a:t>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a:t>
            </a:r>
          </a:p>
          <a:p>
            <a:pPr>
              <a:lnSpc>
                <a:spcPct val="150000"/>
              </a:lnSpc>
              <a:spcBef>
                <a:spcPts val="295"/>
              </a:spcBef>
            </a:pPr>
            <a:endParaRPr lang="zh-CN" altLang="en-US" sz="1100" dirty="0">
              <a:solidFill>
                <a:schemeClr val="bg1">
                  <a:lumMod val="85000"/>
                </a:schemeClr>
              </a:solidFill>
              <a:latin typeface="微软雅黑" panose="020B0503020204020204" pitchFamily="34" charset="-122"/>
            </a:endParaRPr>
          </a:p>
          <a:p>
            <a:pPr>
              <a:lnSpc>
                <a:spcPct val="150000"/>
              </a:lnSpc>
              <a:spcBef>
                <a:spcPts val="295"/>
              </a:spcBef>
            </a:pPr>
            <a:endParaRPr lang="en-US" altLang="zh-CN" sz="1100" dirty="0">
              <a:solidFill>
                <a:schemeClr val="bg1">
                  <a:lumMod val="85000"/>
                </a:schemeClr>
              </a:solidFill>
              <a:latin typeface="微软雅黑" panose="020B0503020204020204" pitchFamily="34" charset="-122"/>
            </a:endParaRPr>
          </a:p>
          <a:p>
            <a:pPr>
              <a:lnSpc>
                <a:spcPct val="150000"/>
              </a:lnSpc>
              <a:spcBef>
                <a:spcPts val="295"/>
              </a:spcBef>
            </a:pPr>
            <a:endParaRPr lang="zh-CN" altLang="en-US" sz="1100" dirty="0">
              <a:solidFill>
                <a:schemeClr val="bg1">
                  <a:lumMod val="85000"/>
                </a:schemeClr>
              </a:solidFill>
              <a:latin typeface="微软雅黑" panose="020B0503020204020204" pitchFamily="34" charset="-122"/>
            </a:endParaRPr>
          </a:p>
        </p:txBody>
      </p:sp>
      <p:sp>
        <p:nvSpPr>
          <p:cNvPr id="9" name="平行四边形 8"/>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1"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22" name="Group 7"/>
          <p:cNvGrpSpPr>
            <a:grpSpLocks/>
          </p:cNvGrpSpPr>
          <p:nvPr/>
        </p:nvGrpSpPr>
        <p:grpSpPr bwMode="auto">
          <a:xfrm>
            <a:off x="1439884" y="901884"/>
            <a:ext cx="216018" cy="113981"/>
            <a:chOff x="0" y="0"/>
            <a:chExt cx="1041399" cy="549275"/>
          </a:xfrm>
          <a:solidFill>
            <a:srgbClr val="133E73"/>
          </a:solidFill>
        </p:grpSpPr>
        <p:sp>
          <p:nvSpPr>
            <p:cNvPr id="23"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5157">
        <p:fade/>
      </p:transition>
    </mc:Choice>
    <mc:Fallback xmlns="">
      <p:transition spd="med" advTm="5157">
        <p:fade/>
      </p:transition>
    </mc:Fallback>
  </mc:AlternateContent>
  <p:extLst>
    <p:ext uri="{E180D4A7-C9FB-4DFB-919C-405C955672EB}">
      <p14:showEvtLst xmlns:p14="http://schemas.microsoft.com/office/powerpoint/2010/main">
        <p14:playEvt time="1315" objId="26"/>
        <p14:stopEvt time="2081" objId="26"/>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10"/>
          <p:cNvSpPr txBox="1"/>
          <p:nvPr/>
        </p:nvSpPr>
        <p:spPr>
          <a:xfrm>
            <a:off x="2447876" y="3724951"/>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2519975" y="4284657"/>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2447876" y="2026111"/>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03.</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1937915357"/>
      </p:ext>
    </p:extLst>
  </p:cSld>
  <p:clrMapOvr>
    <a:masterClrMapping/>
  </p:clrMapOvr>
  <mc:AlternateContent xmlns:mc="http://schemas.openxmlformats.org/markup-compatibility/2006" xmlns:p14="http://schemas.microsoft.com/office/powerpoint/2010/main">
    <mc:Choice Requires="p14">
      <p:transition spd="med" p14:dur="700" advTm="5449">
        <p:fade/>
      </p:transition>
    </mc:Choice>
    <mc:Fallback xmlns="">
      <p:transition spd="med" advTm="5449">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0c517274-8d2a-4522-b419-8750610867a7"/>
          <p:cNvGrpSpPr>
            <a:grpSpLocks noChangeAspect="1"/>
          </p:cNvGrpSpPr>
          <p:nvPr/>
        </p:nvGrpSpPr>
        <p:grpSpPr>
          <a:xfrm>
            <a:off x="2065476" y="1843878"/>
            <a:ext cx="7406739" cy="3169117"/>
            <a:chOff x="1091444" y="1529274"/>
            <a:chExt cx="10032408" cy="4311995"/>
          </a:xfrm>
        </p:grpSpPr>
        <p:sp>
          <p:nvSpPr>
            <p:cNvPr id="17" name="Freeform: Shape 36"/>
            <p:cNvSpPr/>
            <p:nvPr/>
          </p:nvSpPr>
          <p:spPr>
            <a:xfrm>
              <a:off x="1295466"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Freeform: Shape 34"/>
            <p:cNvSpPr/>
            <p:nvPr/>
          </p:nvSpPr>
          <p:spPr>
            <a:xfrm>
              <a:off x="8976319"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Freeform: Shape 35"/>
            <p:cNvSpPr/>
            <p:nvPr/>
          </p:nvSpPr>
          <p:spPr>
            <a:xfrm>
              <a:off x="5135894"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14"/>
            <p:cNvSpPr/>
            <p:nvPr/>
          </p:nvSpPr>
          <p:spPr>
            <a:xfrm rot="17384753">
              <a:off x="1506505" y="4196110"/>
              <a:ext cx="1429440" cy="1717508"/>
            </a:xfrm>
            <a:custGeom>
              <a:avLst/>
              <a:gdLst>
                <a:gd name="connsiteX0" fmla="*/ 1072041 w 1230349"/>
                <a:gd name="connsiteY0" fmla="*/ 1139095 h 1364458"/>
                <a:gd name="connsiteX1" fmla="*/ 283459 w 1230349"/>
                <a:gd name="connsiteY1" fmla="*/ 1256777 h 1364458"/>
                <a:gd name="connsiteX2" fmla="*/ 17206 w 1230349"/>
                <a:gd name="connsiteY2" fmla="*/ 522003 h 1364458"/>
                <a:gd name="connsiteX3" fmla="*/ 615175 w 1230349"/>
                <a:gd name="connsiteY3" fmla="*/ -1 h 1364458"/>
                <a:gd name="connsiteX4" fmla="*/ 1072041 w 1230349"/>
                <a:gd name="connsiteY4" fmla="*/ 1139095 h 1364458"/>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097514 h 1322898"/>
                <a:gd name="connsiteX1" fmla="*/ 283498 w 1072080"/>
                <a:gd name="connsiteY1" fmla="*/ 1215196 h 1322898"/>
                <a:gd name="connsiteX2" fmla="*/ 17245 w 1072080"/>
                <a:gd name="connsiteY2" fmla="*/ 480422 h 1322898"/>
                <a:gd name="connsiteX3" fmla="*/ 512972 w 1072080"/>
                <a:gd name="connsiteY3" fmla="*/ 0 h 1322898"/>
                <a:gd name="connsiteX4" fmla="*/ 1072080 w 1072080"/>
                <a:gd name="connsiteY4" fmla="*/ 1097514 h 132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080" h="1322898">
                  <a:moveTo>
                    <a:pt x="1072080" y="1097514"/>
                  </a:moveTo>
                  <a:cubicBezTo>
                    <a:pt x="870556" y="1345364"/>
                    <a:pt x="536931" y="1395152"/>
                    <a:pt x="283498" y="1215196"/>
                  </a:cubicBezTo>
                  <a:cubicBezTo>
                    <a:pt x="62539" y="1058299"/>
                    <a:pt x="-44374" y="763253"/>
                    <a:pt x="17245" y="480422"/>
                  </a:cubicBezTo>
                  <a:cubicBezTo>
                    <a:pt x="83967" y="174169"/>
                    <a:pt x="228873" y="0"/>
                    <a:pt x="512972" y="0"/>
                  </a:cubicBezTo>
                  <a:cubicBezTo>
                    <a:pt x="666152" y="164569"/>
                    <a:pt x="708983" y="905772"/>
                    <a:pt x="1072080" y="1097514"/>
                  </a:cubicBezTo>
                  <a:close/>
                </a:path>
              </a:pathLst>
            </a:custGeom>
            <a:solidFill>
              <a:srgbClr val="0150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15"/>
            <p:cNvSpPr/>
            <p:nvPr/>
          </p:nvSpPr>
          <p:spPr>
            <a:xfrm rot="17481949">
              <a:off x="9444284" y="4632014"/>
              <a:ext cx="900901" cy="1439273"/>
            </a:xfrm>
            <a:custGeom>
              <a:avLst/>
              <a:gdLst>
                <a:gd name="connsiteX0" fmla="*/ 675667 w 1191804"/>
                <a:gd name="connsiteY0" fmla="*/ 1295968 h 1301826"/>
                <a:gd name="connsiteX1" fmla="*/ 54536 w 1191804"/>
                <a:gd name="connsiteY1" fmla="*/ 922944 h 1301826"/>
                <a:gd name="connsiteX2" fmla="*/ 147348 w 1191804"/>
                <a:gd name="connsiteY2" fmla="*/ 222399 h 1301826"/>
                <a:gd name="connsiteX3" fmla="*/ 675667 w 1191804"/>
                <a:gd name="connsiteY3" fmla="*/ 1295968 h 1301826"/>
                <a:gd name="connsiteX0" fmla="*/ 675676 w 675676"/>
                <a:gd name="connsiteY0" fmla="*/ 1073569 h 1079455"/>
                <a:gd name="connsiteX1" fmla="*/ 54545 w 675676"/>
                <a:gd name="connsiteY1" fmla="*/ 700545 h 1079455"/>
                <a:gd name="connsiteX2" fmla="*/ 147357 w 675676"/>
                <a:gd name="connsiteY2" fmla="*/ 0 h 1079455"/>
                <a:gd name="connsiteX3" fmla="*/ 675676 w 675676"/>
                <a:gd name="connsiteY3" fmla="*/ 1073569 h 1079455"/>
                <a:gd name="connsiteX0" fmla="*/ 675676 w 675676"/>
                <a:gd name="connsiteY0" fmla="*/ 1073569 h 1079455"/>
                <a:gd name="connsiteX1" fmla="*/ 54545 w 675676"/>
                <a:gd name="connsiteY1" fmla="*/ 700545 h 1079455"/>
                <a:gd name="connsiteX2" fmla="*/ 147357 w 675676"/>
                <a:gd name="connsiteY2" fmla="*/ 0 h 1079455"/>
                <a:gd name="connsiteX3" fmla="*/ 675676 w 675676"/>
                <a:gd name="connsiteY3" fmla="*/ 1073569 h 1079455"/>
              </a:gdLst>
              <a:ahLst/>
              <a:cxnLst>
                <a:cxn ang="0">
                  <a:pos x="connsiteX0" y="connsiteY0"/>
                </a:cxn>
                <a:cxn ang="0">
                  <a:pos x="connsiteX1" y="connsiteY1"/>
                </a:cxn>
                <a:cxn ang="0">
                  <a:pos x="connsiteX2" y="connsiteY2"/>
                </a:cxn>
                <a:cxn ang="0">
                  <a:pos x="connsiteX3" y="connsiteY3"/>
                </a:cxn>
              </a:cxnLst>
              <a:rect l="l" t="t" r="r" b="b"/>
              <a:pathLst>
                <a:path w="675676" h="1079455">
                  <a:moveTo>
                    <a:pt x="675676" y="1073569"/>
                  </a:moveTo>
                  <a:cubicBezTo>
                    <a:pt x="416077" y="1111870"/>
                    <a:pt x="164022" y="960497"/>
                    <a:pt x="54545" y="700545"/>
                  </a:cubicBezTo>
                  <a:cubicBezTo>
                    <a:pt x="-43619" y="467458"/>
                    <a:pt x="-7274" y="193127"/>
                    <a:pt x="147357" y="0"/>
                  </a:cubicBezTo>
                  <a:cubicBezTo>
                    <a:pt x="296367" y="435512"/>
                    <a:pt x="505724" y="560036"/>
                    <a:pt x="675676" y="1073569"/>
                  </a:cubicBez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16"/>
            <p:cNvSpPr/>
            <p:nvPr/>
          </p:nvSpPr>
          <p:spPr>
            <a:xfrm rot="17360487">
              <a:off x="5494826" y="4399634"/>
              <a:ext cx="1049705" cy="1725607"/>
            </a:xfrm>
            <a:custGeom>
              <a:avLst/>
              <a:gdLst>
                <a:gd name="connsiteX0" fmla="*/ 784880 w 1308604"/>
                <a:gd name="connsiteY0" fmla="*/ 1275518 h 1288478"/>
                <a:gd name="connsiteX1" fmla="*/ 27967 w 1308604"/>
                <a:gd name="connsiteY1" fmla="*/ 830578 h 1288478"/>
                <a:gd name="connsiteX2" fmla="*/ 418231 w 1308604"/>
                <a:gd name="connsiteY2" fmla="*/ 43393 h 1288478"/>
                <a:gd name="connsiteX3" fmla="*/ 784880 w 1308604"/>
                <a:gd name="connsiteY3" fmla="*/ 1275518 h 1288478"/>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Lst>
              <a:ahLst/>
              <a:cxnLst>
                <a:cxn ang="0">
                  <a:pos x="connsiteX0" y="connsiteY0"/>
                </a:cxn>
                <a:cxn ang="0">
                  <a:pos x="connsiteX1" y="connsiteY1"/>
                </a:cxn>
                <a:cxn ang="0">
                  <a:pos x="connsiteX2" y="connsiteY2"/>
                </a:cxn>
                <a:cxn ang="0">
                  <a:pos x="connsiteX3" y="connsiteY3"/>
                </a:cxn>
              </a:cxnLst>
              <a:rect l="l" t="t" r="r" b="b"/>
              <a:pathLst>
                <a:path w="787279" h="1294205">
                  <a:moveTo>
                    <a:pt x="787279" y="1281152"/>
                  </a:moveTo>
                  <a:cubicBezTo>
                    <a:pt x="456136" y="1347557"/>
                    <a:pt x="128113" y="1154734"/>
                    <a:pt x="30366" y="836212"/>
                  </a:cubicBezTo>
                  <a:cubicBezTo>
                    <a:pt x="-68603" y="513706"/>
                    <a:pt x="79571" y="121555"/>
                    <a:pt x="398693" y="0"/>
                  </a:cubicBezTo>
                  <a:cubicBezTo>
                    <a:pt x="590757" y="367281"/>
                    <a:pt x="584119" y="747583"/>
                    <a:pt x="787279" y="1281152"/>
                  </a:cubicBez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ardrop 17"/>
            <p:cNvSpPr/>
            <p:nvPr/>
          </p:nvSpPr>
          <p:spPr>
            <a:xfrm rot="18900000">
              <a:off x="2123205" y="2636559"/>
              <a:ext cx="288032" cy="288032"/>
            </a:xfrm>
            <a:prstGeom prst="teardrop">
              <a:avLst/>
            </a:prstGeom>
            <a:solidFill>
              <a:srgbClr val="0150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Teardrop 18"/>
            <p:cNvSpPr/>
            <p:nvPr/>
          </p:nvSpPr>
          <p:spPr>
            <a:xfrm rot="18900000">
              <a:off x="5963632" y="2636559"/>
              <a:ext cx="288032" cy="288032"/>
            </a:xfrm>
            <a:prstGeom prst="teardrop">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Teardrop 19"/>
            <p:cNvSpPr/>
            <p:nvPr/>
          </p:nvSpPr>
          <p:spPr>
            <a:xfrm rot="18900000">
              <a:off x="9804059" y="2636559"/>
              <a:ext cx="288032" cy="288032"/>
            </a:xfrm>
            <a:prstGeom prst="teardrop">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6" name="Group 25"/>
            <p:cNvGrpSpPr/>
            <p:nvPr/>
          </p:nvGrpSpPr>
          <p:grpSpPr>
            <a:xfrm>
              <a:off x="1091444" y="1529274"/>
              <a:ext cx="2347508" cy="1107285"/>
              <a:chOff x="5157230" y="1101621"/>
              <a:chExt cx="2699991" cy="1107285"/>
            </a:xfrm>
          </p:grpSpPr>
          <p:sp>
            <p:nvSpPr>
              <p:cNvPr id="33" name="TextBox 26"/>
              <p:cNvSpPr txBox="1"/>
              <p:nvPr/>
            </p:nvSpPr>
            <p:spPr>
              <a:xfrm>
                <a:off x="5157230" y="1101621"/>
                <a:ext cx="2699991" cy="398468"/>
              </a:xfrm>
              <a:prstGeom prst="rect">
                <a:avLst/>
              </a:prstGeom>
              <a:noFill/>
            </p:spPr>
            <p:txBody>
              <a:bodyPr wrap="none" lIns="216000" tIns="0" rIns="216000" bIns="0" anchor="ctr" anchorCtr="1">
                <a:normAutofit/>
              </a:bodyPr>
              <a:lstStyle/>
              <a:p>
                <a:pPr algn="ctr"/>
                <a:r>
                  <a:rPr lang="zh-CN" altLang="en-US" sz="1000" b="1" dirty="0">
                    <a:solidFill>
                      <a:srgbClr val="00A4E3"/>
                    </a:solidFill>
                  </a:rPr>
                  <a:t>标题文本预设</a:t>
                </a:r>
              </a:p>
            </p:txBody>
          </p:sp>
          <p:sp>
            <p:nvSpPr>
              <p:cNvPr id="34" name="TextBox 27"/>
              <p:cNvSpPr txBox="1">
                <a:spLocks/>
              </p:cNvSpPr>
              <p:nvPr/>
            </p:nvSpPr>
            <p:spPr>
              <a:xfrm>
                <a:off x="5157231" y="1500087"/>
                <a:ext cx="2699990" cy="708819"/>
              </a:xfrm>
              <a:prstGeom prst="rect">
                <a:avLst/>
              </a:prstGeom>
            </p:spPr>
            <p:txBody>
              <a:bodyPr vert="horz" wrap="square" lIns="216000" tIns="0" rIns="216000" bIns="0" anchor="t" anchorCtr="1">
                <a:normAutofit/>
              </a:bodyPr>
              <a:lstStyle/>
              <a:p>
                <a:pPr>
                  <a:lnSpc>
                    <a:spcPct val="120000"/>
                  </a:lnSpc>
                </a:pPr>
                <a:r>
                  <a:rPr lang="zh-CN" altLang="en-US" sz="700" dirty="0">
                    <a:solidFill>
                      <a:schemeClr val="bg1">
                        <a:lumMod val="85000"/>
                      </a:schemeClr>
                    </a:solidFill>
                  </a:rPr>
                  <a:t>此部分内容作为文字排版占位显示 </a:t>
                </a:r>
                <a:br>
                  <a:rPr lang="zh-CN" altLang="en-US" sz="700" dirty="0">
                    <a:solidFill>
                      <a:schemeClr val="bg1">
                        <a:lumMod val="85000"/>
                      </a:schemeClr>
                    </a:solidFill>
                  </a:rPr>
                </a:br>
                <a:r>
                  <a:rPr lang="zh-CN" altLang="en-US" sz="700" dirty="0">
                    <a:solidFill>
                      <a:schemeClr val="bg1">
                        <a:lumMod val="85000"/>
                      </a:schemeClr>
                    </a:solidFill>
                  </a:rPr>
                  <a:t>（建议使用主题字体）</a:t>
                </a:r>
              </a:p>
            </p:txBody>
          </p:sp>
        </p:grpSp>
        <p:grpSp>
          <p:nvGrpSpPr>
            <p:cNvPr id="27" name="Group 28"/>
            <p:cNvGrpSpPr/>
            <p:nvPr/>
          </p:nvGrpSpPr>
          <p:grpSpPr>
            <a:xfrm>
              <a:off x="4933894" y="1529274"/>
              <a:ext cx="2347508" cy="1107285"/>
              <a:chOff x="5157230" y="1101621"/>
              <a:chExt cx="2699991" cy="1107285"/>
            </a:xfrm>
          </p:grpSpPr>
          <p:sp>
            <p:nvSpPr>
              <p:cNvPr id="31" name="TextBox 29"/>
              <p:cNvSpPr txBox="1"/>
              <p:nvPr/>
            </p:nvSpPr>
            <p:spPr>
              <a:xfrm>
                <a:off x="5157230" y="1101621"/>
                <a:ext cx="2699991" cy="398468"/>
              </a:xfrm>
              <a:prstGeom prst="rect">
                <a:avLst/>
              </a:prstGeom>
              <a:noFill/>
            </p:spPr>
            <p:txBody>
              <a:bodyPr wrap="none" lIns="216000" tIns="0" rIns="216000" bIns="0" anchor="ctr" anchorCtr="1">
                <a:normAutofit/>
              </a:bodyPr>
              <a:lstStyle/>
              <a:p>
                <a:pPr algn="ctr"/>
                <a:r>
                  <a:rPr lang="zh-CN" altLang="en-US" sz="1000" b="1">
                    <a:solidFill>
                      <a:srgbClr val="00A4E3"/>
                    </a:solidFill>
                  </a:rPr>
                  <a:t>标题文本预设</a:t>
                </a:r>
              </a:p>
            </p:txBody>
          </p:sp>
          <p:sp>
            <p:nvSpPr>
              <p:cNvPr id="32" name="TextBox 30"/>
              <p:cNvSpPr txBox="1">
                <a:spLocks/>
              </p:cNvSpPr>
              <p:nvPr/>
            </p:nvSpPr>
            <p:spPr>
              <a:xfrm>
                <a:off x="5157231" y="1500087"/>
                <a:ext cx="2699990" cy="708819"/>
              </a:xfrm>
              <a:prstGeom prst="rect">
                <a:avLst/>
              </a:prstGeom>
            </p:spPr>
            <p:txBody>
              <a:bodyPr vert="horz" wrap="square" lIns="216000" tIns="0" rIns="216000" bIns="0" anchor="t" anchorCtr="1">
                <a:normAutofit/>
              </a:bodyPr>
              <a:lstStyle/>
              <a:p>
                <a:pPr>
                  <a:lnSpc>
                    <a:spcPct val="120000"/>
                  </a:lnSpc>
                </a:pPr>
                <a:r>
                  <a:rPr lang="zh-CN" altLang="en-US" sz="700">
                    <a:solidFill>
                      <a:schemeClr val="bg1">
                        <a:lumMod val="85000"/>
                      </a:schemeClr>
                    </a:solidFill>
                  </a:rPr>
                  <a:t>此部分内容作为文字排版占位显示 </a:t>
                </a:r>
                <a:br>
                  <a:rPr lang="zh-CN" altLang="en-US" sz="700">
                    <a:solidFill>
                      <a:schemeClr val="bg1">
                        <a:lumMod val="85000"/>
                      </a:schemeClr>
                    </a:solidFill>
                  </a:rPr>
                </a:br>
                <a:r>
                  <a:rPr lang="zh-CN" altLang="en-US" sz="700">
                    <a:solidFill>
                      <a:schemeClr val="bg1">
                        <a:lumMod val="85000"/>
                      </a:schemeClr>
                    </a:solidFill>
                  </a:rPr>
                  <a:t>（建议使用主题字体）</a:t>
                </a:r>
              </a:p>
            </p:txBody>
          </p:sp>
        </p:grpSp>
        <p:grpSp>
          <p:nvGrpSpPr>
            <p:cNvPr id="28" name="Group 31"/>
            <p:cNvGrpSpPr/>
            <p:nvPr/>
          </p:nvGrpSpPr>
          <p:grpSpPr>
            <a:xfrm>
              <a:off x="8776344" y="1529274"/>
              <a:ext cx="2347508" cy="1107285"/>
              <a:chOff x="5157230" y="1101621"/>
              <a:chExt cx="2699991" cy="1107285"/>
            </a:xfrm>
          </p:grpSpPr>
          <p:sp>
            <p:nvSpPr>
              <p:cNvPr id="29" name="TextBox 32"/>
              <p:cNvSpPr txBox="1"/>
              <p:nvPr/>
            </p:nvSpPr>
            <p:spPr>
              <a:xfrm>
                <a:off x="5157230" y="1101621"/>
                <a:ext cx="2699991" cy="398468"/>
              </a:xfrm>
              <a:prstGeom prst="rect">
                <a:avLst/>
              </a:prstGeom>
              <a:noFill/>
            </p:spPr>
            <p:txBody>
              <a:bodyPr wrap="none" lIns="216000" tIns="0" rIns="216000" bIns="0" anchor="ctr" anchorCtr="1">
                <a:normAutofit/>
              </a:bodyPr>
              <a:lstStyle/>
              <a:p>
                <a:pPr algn="ctr"/>
                <a:r>
                  <a:rPr lang="zh-CN" altLang="en-US" sz="1000" b="1">
                    <a:solidFill>
                      <a:srgbClr val="00A4E3"/>
                    </a:solidFill>
                  </a:rPr>
                  <a:t>标题文本预设</a:t>
                </a:r>
              </a:p>
            </p:txBody>
          </p:sp>
          <p:sp>
            <p:nvSpPr>
              <p:cNvPr id="30" name="TextBox 33"/>
              <p:cNvSpPr txBox="1">
                <a:spLocks/>
              </p:cNvSpPr>
              <p:nvPr/>
            </p:nvSpPr>
            <p:spPr>
              <a:xfrm>
                <a:off x="5157231" y="1500087"/>
                <a:ext cx="2699990" cy="708819"/>
              </a:xfrm>
              <a:prstGeom prst="rect">
                <a:avLst/>
              </a:prstGeom>
            </p:spPr>
            <p:txBody>
              <a:bodyPr vert="horz" wrap="square" lIns="216000" tIns="0" rIns="216000" bIns="0" anchor="t" anchorCtr="1">
                <a:normAutofit/>
              </a:bodyPr>
              <a:lstStyle/>
              <a:p>
                <a:pPr>
                  <a:lnSpc>
                    <a:spcPct val="120000"/>
                  </a:lnSpc>
                </a:pPr>
                <a:r>
                  <a:rPr lang="zh-CN" altLang="en-US" sz="700">
                    <a:solidFill>
                      <a:schemeClr val="bg1">
                        <a:lumMod val="85000"/>
                      </a:schemeClr>
                    </a:solidFill>
                  </a:rPr>
                  <a:t>此部分内容作为文字排版占位显示 </a:t>
                </a:r>
                <a:br>
                  <a:rPr lang="zh-CN" altLang="en-US" sz="700">
                    <a:solidFill>
                      <a:schemeClr val="bg1">
                        <a:lumMod val="85000"/>
                      </a:schemeClr>
                    </a:solidFill>
                  </a:rPr>
                </a:br>
                <a:r>
                  <a:rPr lang="zh-CN" altLang="en-US" sz="700">
                    <a:solidFill>
                      <a:schemeClr val="bg1">
                        <a:lumMod val="85000"/>
                      </a:schemeClr>
                    </a:solidFill>
                  </a:rPr>
                  <a:t>（建议使用主题字体）</a:t>
                </a:r>
              </a:p>
            </p:txBody>
          </p:sp>
        </p:grpSp>
      </p:grpSp>
      <p:sp>
        <p:nvSpPr>
          <p:cNvPr id="35" name="平行四边形 34"/>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平行四边形 36"/>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平行四边形 37"/>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0"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41" name="Group 7"/>
          <p:cNvGrpSpPr>
            <a:grpSpLocks/>
          </p:cNvGrpSpPr>
          <p:nvPr/>
        </p:nvGrpSpPr>
        <p:grpSpPr bwMode="auto">
          <a:xfrm>
            <a:off x="1439884" y="901884"/>
            <a:ext cx="216018" cy="113981"/>
            <a:chOff x="0" y="0"/>
            <a:chExt cx="1041399" cy="549275"/>
          </a:xfrm>
          <a:solidFill>
            <a:srgbClr val="133E73"/>
          </a:solidFill>
        </p:grpSpPr>
        <p:sp>
          <p:nvSpPr>
            <p:cNvPr id="42"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3568">
        <p:fade/>
      </p:transition>
    </mc:Choice>
    <mc:Fallback xmlns="">
      <p:transition spd="med" advTm="3568">
        <p:fade/>
      </p:transition>
    </mc:Fallback>
  </mc:AlternateContent>
  <p:extLst>
    <p:ext uri="{E180D4A7-C9FB-4DFB-919C-405C955672EB}">
      <p14:showEvtLst xmlns:p14="http://schemas.microsoft.com/office/powerpoint/2010/main">
        <p14:playEvt time="1315" objId="45"/>
        <p14:stopEvt time="2082" objId="45"/>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19"/>
          <p:cNvSpPr>
            <a:spLocks noChangeArrowheads="1"/>
          </p:cNvSpPr>
          <p:nvPr/>
        </p:nvSpPr>
        <p:spPr bwMode="auto">
          <a:xfrm>
            <a:off x="2417606" y="3768900"/>
            <a:ext cx="1569085" cy="1354114"/>
          </a:xfrm>
          <a:custGeom>
            <a:avLst/>
            <a:gdLst>
              <a:gd name="T0" fmla="*/ 2117019 w 18"/>
              <a:gd name="T1" fmla="*/ 0 h 17"/>
              <a:gd name="T2" fmla="*/ 2241550 w 18"/>
              <a:gd name="T3" fmla="*/ 114300 h 17"/>
              <a:gd name="T4" fmla="*/ 2241550 w 18"/>
              <a:gd name="T5" fmla="*/ 1257300 h 17"/>
              <a:gd name="T6" fmla="*/ 2117019 w 18"/>
              <a:gd name="T7" fmla="*/ 1485900 h 17"/>
              <a:gd name="T8" fmla="*/ 1245306 w 18"/>
              <a:gd name="T9" fmla="*/ 1943100 h 17"/>
              <a:gd name="T10" fmla="*/ 996244 w 18"/>
              <a:gd name="T11" fmla="*/ 1943100 h 17"/>
              <a:gd name="T12" fmla="*/ 124531 w 18"/>
              <a:gd name="T13" fmla="*/ 1485900 h 17"/>
              <a:gd name="T14" fmla="*/ 0 w 18"/>
              <a:gd name="T15" fmla="*/ 1257300 h 17"/>
              <a:gd name="T16" fmla="*/ 0 w 18"/>
              <a:gd name="T17" fmla="*/ 114300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70C0"/>
          </a:solidFill>
          <a:ln>
            <a:noFill/>
          </a:ln>
        </p:spPr>
        <p:txBody>
          <a:bodyPr lIns="63898" tIns="31949" rIns="63898" bIns="31949"/>
          <a:lstStyle/>
          <a:p>
            <a:endParaRPr lang="zh-CN" altLang="en-US"/>
          </a:p>
        </p:txBody>
      </p:sp>
      <p:sp>
        <p:nvSpPr>
          <p:cNvPr id="70" name="Freeform 20"/>
          <p:cNvSpPr>
            <a:spLocks noChangeArrowheads="1"/>
          </p:cNvSpPr>
          <p:nvPr/>
        </p:nvSpPr>
        <p:spPr bwMode="auto">
          <a:xfrm>
            <a:off x="2417606" y="3131670"/>
            <a:ext cx="1569085" cy="1353008"/>
          </a:xfrm>
          <a:custGeom>
            <a:avLst/>
            <a:gdLst>
              <a:gd name="T0" fmla="*/ 2117019 w 18"/>
              <a:gd name="T1" fmla="*/ 0 h 17"/>
              <a:gd name="T2" fmla="*/ 2241550 w 18"/>
              <a:gd name="T3" fmla="*/ 114207 h 17"/>
              <a:gd name="T4" fmla="*/ 2241550 w 18"/>
              <a:gd name="T5" fmla="*/ 1256273 h 17"/>
              <a:gd name="T6" fmla="*/ 2117019 w 18"/>
              <a:gd name="T7" fmla="*/ 1484686 h 17"/>
              <a:gd name="T8" fmla="*/ 1245306 w 18"/>
              <a:gd name="T9" fmla="*/ 1941513 h 17"/>
              <a:gd name="T10" fmla="*/ 996244 w 18"/>
              <a:gd name="T11" fmla="*/ 1941513 h 17"/>
              <a:gd name="T12" fmla="*/ 124531 w 18"/>
              <a:gd name="T13" fmla="*/ 1484686 h 17"/>
              <a:gd name="T14" fmla="*/ 0 w 18"/>
              <a:gd name="T15" fmla="*/ 1256273 h 17"/>
              <a:gd name="T16" fmla="*/ 0 w 18"/>
              <a:gd name="T17" fmla="*/ 114207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AEEF"/>
          </a:solidFill>
          <a:ln>
            <a:noFill/>
          </a:ln>
        </p:spPr>
        <p:txBody>
          <a:bodyPr lIns="67376" tIns="33688" rIns="67376" bIns="33688" anchor="ctr"/>
          <a:lstStyle/>
          <a:p>
            <a:endParaRPr lang="zh-CN" altLang="en-US"/>
          </a:p>
        </p:txBody>
      </p:sp>
      <p:sp>
        <p:nvSpPr>
          <p:cNvPr id="71" name="Freeform 21"/>
          <p:cNvSpPr>
            <a:spLocks noChangeArrowheads="1"/>
          </p:cNvSpPr>
          <p:nvPr/>
        </p:nvSpPr>
        <p:spPr bwMode="auto">
          <a:xfrm>
            <a:off x="2417606" y="2493334"/>
            <a:ext cx="1569085" cy="1354114"/>
          </a:xfrm>
          <a:custGeom>
            <a:avLst/>
            <a:gdLst>
              <a:gd name="T0" fmla="*/ 2117019 w 18"/>
              <a:gd name="T1" fmla="*/ 0 h 17"/>
              <a:gd name="T2" fmla="*/ 2241550 w 18"/>
              <a:gd name="T3" fmla="*/ 114300 h 17"/>
              <a:gd name="T4" fmla="*/ 2241550 w 18"/>
              <a:gd name="T5" fmla="*/ 1257300 h 17"/>
              <a:gd name="T6" fmla="*/ 2117019 w 18"/>
              <a:gd name="T7" fmla="*/ 1485900 h 17"/>
              <a:gd name="T8" fmla="*/ 1245306 w 18"/>
              <a:gd name="T9" fmla="*/ 1943100 h 17"/>
              <a:gd name="T10" fmla="*/ 996244 w 18"/>
              <a:gd name="T11" fmla="*/ 1943100 h 17"/>
              <a:gd name="T12" fmla="*/ 124531 w 18"/>
              <a:gd name="T13" fmla="*/ 1485900 h 17"/>
              <a:gd name="T14" fmla="*/ 0 w 18"/>
              <a:gd name="T15" fmla="*/ 1257300 h 17"/>
              <a:gd name="T16" fmla="*/ 0 w 18"/>
              <a:gd name="T17" fmla="*/ 114300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70C0"/>
          </a:solidFill>
          <a:ln>
            <a:noFill/>
          </a:ln>
        </p:spPr>
        <p:txBody>
          <a:bodyPr lIns="63898" tIns="31949" rIns="63898" bIns="31949"/>
          <a:lstStyle/>
          <a:p>
            <a:endParaRPr lang="zh-CN" altLang="en-US"/>
          </a:p>
        </p:txBody>
      </p:sp>
      <p:sp>
        <p:nvSpPr>
          <p:cNvPr id="72" name="Freeform 22"/>
          <p:cNvSpPr>
            <a:spLocks noChangeArrowheads="1"/>
          </p:cNvSpPr>
          <p:nvPr/>
        </p:nvSpPr>
        <p:spPr bwMode="auto">
          <a:xfrm>
            <a:off x="2417606" y="1856104"/>
            <a:ext cx="1569085" cy="1355220"/>
          </a:xfrm>
          <a:custGeom>
            <a:avLst/>
            <a:gdLst>
              <a:gd name="T0" fmla="*/ 2117019 w 18"/>
              <a:gd name="T1" fmla="*/ 0 h 17"/>
              <a:gd name="T2" fmla="*/ 2241550 w 18"/>
              <a:gd name="T3" fmla="*/ 114393 h 17"/>
              <a:gd name="T4" fmla="*/ 2241550 w 18"/>
              <a:gd name="T5" fmla="*/ 1258327 h 17"/>
              <a:gd name="T6" fmla="*/ 2117019 w 18"/>
              <a:gd name="T7" fmla="*/ 1487114 h 17"/>
              <a:gd name="T8" fmla="*/ 1245306 w 18"/>
              <a:gd name="T9" fmla="*/ 1944687 h 17"/>
              <a:gd name="T10" fmla="*/ 996244 w 18"/>
              <a:gd name="T11" fmla="*/ 1944687 h 17"/>
              <a:gd name="T12" fmla="*/ 124531 w 18"/>
              <a:gd name="T13" fmla="*/ 1487114 h 17"/>
              <a:gd name="T14" fmla="*/ 0 w 18"/>
              <a:gd name="T15" fmla="*/ 1258327 h 17"/>
              <a:gd name="T16" fmla="*/ 0 w 18"/>
              <a:gd name="T17" fmla="*/ 114393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AEEF"/>
          </a:solidFill>
          <a:ln>
            <a:noFill/>
          </a:ln>
        </p:spPr>
        <p:txBody>
          <a:bodyPr lIns="67376" tIns="33688" rIns="67376" bIns="33688" anchor="ctr"/>
          <a:lstStyle/>
          <a:p>
            <a:endParaRPr lang="zh-CN" altLang="en-US"/>
          </a:p>
        </p:txBody>
      </p:sp>
      <p:cxnSp>
        <p:nvCxnSpPr>
          <p:cNvPr id="73" name="直接连接符 72"/>
          <p:cNvCxnSpPr/>
          <p:nvPr/>
        </p:nvCxnSpPr>
        <p:spPr>
          <a:xfrm flipH="1">
            <a:off x="4264502" y="2046388"/>
            <a:ext cx="2229168" cy="0"/>
          </a:xfrm>
          <a:prstGeom prst="line">
            <a:avLst/>
          </a:prstGeom>
          <a:ln w="6350">
            <a:solidFill>
              <a:srgbClr val="00AEEF"/>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4264502" y="3127245"/>
            <a:ext cx="2229168" cy="0"/>
          </a:xfrm>
          <a:prstGeom prst="line">
            <a:avLst/>
          </a:prstGeom>
          <a:ln w="6350">
            <a:solidFill>
              <a:srgbClr val="0070C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4264502" y="3906081"/>
            <a:ext cx="2229168" cy="0"/>
          </a:xfrm>
          <a:prstGeom prst="line">
            <a:avLst/>
          </a:prstGeom>
          <a:ln w="6350">
            <a:solidFill>
              <a:srgbClr val="00AEEF"/>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4264502" y="4781167"/>
            <a:ext cx="2229168" cy="0"/>
          </a:xfrm>
          <a:prstGeom prst="line">
            <a:avLst/>
          </a:prstGeom>
          <a:ln w="6350">
            <a:solidFill>
              <a:srgbClr val="0070C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6633687" y="1966735"/>
            <a:ext cx="0" cy="209091"/>
          </a:xfrm>
          <a:prstGeom prst="line">
            <a:avLst/>
          </a:prstGeom>
          <a:ln w="38100">
            <a:solidFill>
              <a:srgbClr val="00AEEF"/>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6624797" y="3023253"/>
            <a:ext cx="0" cy="207985"/>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6613685" y="3829748"/>
            <a:ext cx="0" cy="209091"/>
          </a:xfrm>
          <a:prstGeom prst="line">
            <a:avLst/>
          </a:prstGeom>
          <a:ln w="38100">
            <a:solidFill>
              <a:srgbClr val="00AEEF"/>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604795" y="4647305"/>
            <a:ext cx="0" cy="209091"/>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81" name="文本框 58"/>
          <p:cNvSpPr txBox="1"/>
          <p:nvPr/>
        </p:nvSpPr>
        <p:spPr>
          <a:xfrm>
            <a:off x="2714310" y="2642685"/>
            <a:ext cx="990123" cy="387174"/>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文本框 59"/>
          <p:cNvSpPr txBox="1"/>
          <p:nvPr/>
        </p:nvSpPr>
        <p:spPr>
          <a:xfrm>
            <a:off x="2706531" y="3276597"/>
            <a:ext cx="991235" cy="387174"/>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文本框 60"/>
          <p:cNvSpPr txBox="1"/>
          <p:nvPr/>
        </p:nvSpPr>
        <p:spPr>
          <a:xfrm>
            <a:off x="2706531" y="3911614"/>
            <a:ext cx="991235" cy="387174"/>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文本框 61"/>
          <p:cNvSpPr txBox="1"/>
          <p:nvPr/>
        </p:nvSpPr>
        <p:spPr>
          <a:xfrm>
            <a:off x="2706531" y="4537781"/>
            <a:ext cx="991235" cy="387174"/>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5" name="组合 62"/>
          <p:cNvGrpSpPr/>
          <p:nvPr/>
        </p:nvGrpSpPr>
        <p:grpSpPr>
          <a:xfrm>
            <a:off x="2936510" y="2069998"/>
            <a:ext cx="531875" cy="528640"/>
            <a:chOff x="3175" y="0"/>
            <a:chExt cx="971551" cy="969963"/>
          </a:xfrm>
          <a:solidFill>
            <a:schemeClr val="bg1"/>
          </a:solidFill>
        </p:grpSpPr>
        <p:sp>
          <p:nvSpPr>
            <p:cNvPr id="86" name="Freeform 47"/>
            <p:cNvSpPr/>
            <p:nvPr/>
          </p:nvSpPr>
          <p:spPr bwMode="auto">
            <a:xfrm>
              <a:off x="674688" y="98425"/>
              <a:ext cx="201613" cy="201613"/>
            </a:xfrm>
            <a:custGeom>
              <a:avLst/>
              <a:gdLst>
                <a:gd name="T0" fmla="*/ 0 w 127"/>
                <a:gd name="T1" fmla="*/ 0 h 127"/>
                <a:gd name="T2" fmla="*/ 0 w 127"/>
                <a:gd name="T3" fmla="*/ 21 h 127"/>
                <a:gd name="T4" fmla="*/ 107 w 127"/>
                <a:gd name="T5" fmla="*/ 21 h 127"/>
                <a:gd name="T6" fmla="*/ 107 w 127"/>
                <a:gd name="T7" fmla="*/ 127 h 127"/>
                <a:gd name="T8" fmla="*/ 127 w 127"/>
                <a:gd name="T9" fmla="*/ 127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21"/>
                  </a:lnTo>
                  <a:lnTo>
                    <a:pt x="107" y="21"/>
                  </a:lnTo>
                  <a:lnTo>
                    <a:pt x="107" y="127"/>
                  </a:lnTo>
                  <a:lnTo>
                    <a:pt x="127" y="127"/>
                  </a:lnTo>
                  <a:lnTo>
                    <a:pt x="127"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48"/>
            <p:cNvSpPr/>
            <p:nvPr/>
          </p:nvSpPr>
          <p:spPr bwMode="auto">
            <a:xfrm>
              <a:off x="101600" y="671513"/>
              <a:ext cx="201613" cy="200025"/>
            </a:xfrm>
            <a:custGeom>
              <a:avLst/>
              <a:gdLst>
                <a:gd name="T0" fmla="*/ 0 w 127"/>
                <a:gd name="T1" fmla="*/ 0 h 126"/>
                <a:gd name="T2" fmla="*/ 0 w 127"/>
                <a:gd name="T3" fmla="*/ 126 h 126"/>
                <a:gd name="T4" fmla="*/ 127 w 127"/>
                <a:gd name="T5" fmla="*/ 126 h 126"/>
                <a:gd name="T6" fmla="*/ 127 w 127"/>
                <a:gd name="T7" fmla="*/ 106 h 126"/>
                <a:gd name="T8" fmla="*/ 21 w 127"/>
                <a:gd name="T9" fmla="*/ 106 h 126"/>
                <a:gd name="T10" fmla="*/ 21 w 127"/>
                <a:gd name="T11" fmla="*/ 0 h 126"/>
                <a:gd name="T12" fmla="*/ 0 w 127"/>
                <a:gd name="T13" fmla="*/ 0 h 126"/>
                <a:gd name="T14" fmla="*/ 0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0" y="0"/>
                  </a:moveTo>
                  <a:lnTo>
                    <a:pt x="0" y="126"/>
                  </a:lnTo>
                  <a:lnTo>
                    <a:pt x="127" y="126"/>
                  </a:lnTo>
                  <a:lnTo>
                    <a:pt x="127" y="106"/>
                  </a:lnTo>
                  <a:lnTo>
                    <a:pt x="21" y="106"/>
                  </a:lnTo>
                  <a:lnTo>
                    <a:pt x="21" y="0"/>
                  </a:lnTo>
                  <a:lnTo>
                    <a:pt x="0"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49"/>
            <p:cNvSpPr/>
            <p:nvPr/>
          </p:nvSpPr>
          <p:spPr bwMode="auto">
            <a:xfrm>
              <a:off x="674688" y="671513"/>
              <a:ext cx="201613" cy="200025"/>
            </a:xfrm>
            <a:custGeom>
              <a:avLst/>
              <a:gdLst>
                <a:gd name="T0" fmla="*/ 107 w 127"/>
                <a:gd name="T1" fmla="*/ 0 h 126"/>
                <a:gd name="T2" fmla="*/ 107 w 127"/>
                <a:gd name="T3" fmla="*/ 106 h 126"/>
                <a:gd name="T4" fmla="*/ 0 w 127"/>
                <a:gd name="T5" fmla="*/ 106 h 126"/>
                <a:gd name="T6" fmla="*/ 0 w 127"/>
                <a:gd name="T7" fmla="*/ 126 h 126"/>
                <a:gd name="T8" fmla="*/ 127 w 127"/>
                <a:gd name="T9" fmla="*/ 126 h 126"/>
                <a:gd name="T10" fmla="*/ 127 w 127"/>
                <a:gd name="T11" fmla="*/ 0 h 126"/>
                <a:gd name="T12" fmla="*/ 107 w 127"/>
                <a:gd name="T13" fmla="*/ 0 h 126"/>
                <a:gd name="T14" fmla="*/ 107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107" y="0"/>
                  </a:moveTo>
                  <a:lnTo>
                    <a:pt x="107" y="106"/>
                  </a:lnTo>
                  <a:lnTo>
                    <a:pt x="0" y="106"/>
                  </a:lnTo>
                  <a:lnTo>
                    <a:pt x="0" y="126"/>
                  </a:lnTo>
                  <a:lnTo>
                    <a:pt x="127" y="126"/>
                  </a:lnTo>
                  <a:lnTo>
                    <a:pt x="127" y="0"/>
                  </a:lnTo>
                  <a:lnTo>
                    <a:pt x="107" y="0"/>
                  </a:lnTo>
                  <a:lnTo>
                    <a:pt x="107"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50"/>
            <p:cNvSpPr/>
            <p:nvPr/>
          </p:nvSpPr>
          <p:spPr bwMode="auto">
            <a:xfrm>
              <a:off x="101600" y="98425"/>
              <a:ext cx="201613" cy="201613"/>
            </a:xfrm>
            <a:custGeom>
              <a:avLst/>
              <a:gdLst>
                <a:gd name="T0" fmla="*/ 0 w 127"/>
                <a:gd name="T1" fmla="*/ 0 h 127"/>
                <a:gd name="T2" fmla="*/ 0 w 127"/>
                <a:gd name="T3" fmla="*/ 127 h 127"/>
                <a:gd name="T4" fmla="*/ 21 w 127"/>
                <a:gd name="T5" fmla="*/ 127 h 127"/>
                <a:gd name="T6" fmla="*/ 21 w 127"/>
                <a:gd name="T7" fmla="*/ 21 h 127"/>
                <a:gd name="T8" fmla="*/ 127 w 127"/>
                <a:gd name="T9" fmla="*/ 21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127"/>
                  </a:lnTo>
                  <a:lnTo>
                    <a:pt x="21" y="127"/>
                  </a:lnTo>
                  <a:lnTo>
                    <a:pt x="21" y="21"/>
                  </a:lnTo>
                  <a:lnTo>
                    <a:pt x="127" y="21"/>
                  </a:lnTo>
                  <a:lnTo>
                    <a:pt x="127"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0" name="Rectangle 51"/>
            <p:cNvSpPr>
              <a:spLocks noChangeArrowheads="1"/>
            </p:cNvSpPr>
            <p:nvPr/>
          </p:nvSpPr>
          <p:spPr bwMode="auto">
            <a:xfrm>
              <a:off x="3175" y="469900"/>
              <a:ext cx="230188" cy="3175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1" name="Rectangle 52"/>
            <p:cNvSpPr>
              <a:spLocks noChangeArrowheads="1"/>
            </p:cNvSpPr>
            <p:nvPr/>
          </p:nvSpPr>
          <p:spPr bwMode="auto">
            <a:xfrm>
              <a:off x="744538" y="469900"/>
              <a:ext cx="230188" cy="3175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2" name="Rectangle 53"/>
            <p:cNvSpPr>
              <a:spLocks noChangeArrowheads="1"/>
            </p:cNvSpPr>
            <p:nvPr/>
          </p:nvSpPr>
          <p:spPr bwMode="auto">
            <a:xfrm>
              <a:off x="473075" y="741363"/>
              <a:ext cx="31750" cy="22860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3" name="Rectangle 54"/>
            <p:cNvSpPr>
              <a:spLocks noChangeArrowheads="1"/>
            </p:cNvSpPr>
            <p:nvPr/>
          </p:nvSpPr>
          <p:spPr bwMode="auto">
            <a:xfrm>
              <a:off x="473075" y="0"/>
              <a:ext cx="31750" cy="22860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55"/>
            <p:cNvSpPr/>
            <p:nvPr/>
          </p:nvSpPr>
          <p:spPr bwMode="auto">
            <a:xfrm>
              <a:off x="407988" y="309563"/>
              <a:ext cx="163513" cy="169863"/>
            </a:xfrm>
            <a:custGeom>
              <a:avLst/>
              <a:gdLst>
                <a:gd name="T0" fmla="*/ 180 w 360"/>
                <a:gd name="T1" fmla="*/ 0 h 375"/>
                <a:gd name="T2" fmla="*/ 0 w 360"/>
                <a:gd name="T3" fmla="*/ 91 h 375"/>
                <a:gd name="T4" fmla="*/ 0 w 360"/>
                <a:gd name="T5" fmla="*/ 284 h 375"/>
                <a:gd name="T6" fmla="*/ 180 w 360"/>
                <a:gd name="T7" fmla="*/ 375 h 375"/>
                <a:gd name="T8" fmla="*/ 360 w 360"/>
                <a:gd name="T9" fmla="*/ 285 h 375"/>
                <a:gd name="T10" fmla="*/ 360 w 360"/>
                <a:gd name="T11" fmla="*/ 91 h 375"/>
                <a:gd name="T12" fmla="*/ 180 w 360"/>
                <a:gd name="T13" fmla="*/ 0 h 375"/>
              </a:gdLst>
              <a:ahLst/>
              <a:cxnLst>
                <a:cxn ang="0">
                  <a:pos x="T0" y="T1"/>
                </a:cxn>
                <a:cxn ang="0">
                  <a:pos x="T2" y="T3"/>
                </a:cxn>
                <a:cxn ang="0">
                  <a:pos x="T4" y="T5"/>
                </a:cxn>
                <a:cxn ang="0">
                  <a:pos x="T6" y="T7"/>
                </a:cxn>
                <a:cxn ang="0">
                  <a:pos x="T8" y="T9"/>
                </a:cxn>
                <a:cxn ang="0">
                  <a:pos x="T10" y="T11"/>
                </a:cxn>
                <a:cxn ang="0">
                  <a:pos x="T12" y="T13"/>
                </a:cxn>
              </a:cxnLst>
              <a:rect l="0" t="0" r="r" b="b"/>
              <a:pathLst>
                <a:path w="360" h="375">
                  <a:moveTo>
                    <a:pt x="180" y="0"/>
                  </a:moveTo>
                  <a:cubicBezTo>
                    <a:pt x="117" y="32"/>
                    <a:pt x="59" y="61"/>
                    <a:pt x="0" y="91"/>
                  </a:cubicBezTo>
                  <a:cubicBezTo>
                    <a:pt x="0" y="284"/>
                    <a:pt x="0" y="284"/>
                    <a:pt x="0" y="284"/>
                  </a:cubicBezTo>
                  <a:cubicBezTo>
                    <a:pt x="63" y="316"/>
                    <a:pt x="123" y="345"/>
                    <a:pt x="180" y="375"/>
                  </a:cubicBezTo>
                  <a:cubicBezTo>
                    <a:pt x="242" y="344"/>
                    <a:pt x="307" y="310"/>
                    <a:pt x="360" y="285"/>
                  </a:cubicBezTo>
                  <a:cubicBezTo>
                    <a:pt x="360" y="91"/>
                    <a:pt x="360" y="91"/>
                    <a:pt x="360" y="91"/>
                  </a:cubicBezTo>
                  <a:cubicBezTo>
                    <a:pt x="298" y="60"/>
                    <a:pt x="233" y="27"/>
                    <a:pt x="180" y="0"/>
                  </a:cubicBez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56"/>
            <p:cNvSpPr/>
            <p:nvPr/>
          </p:nvSpPr>
          <p:spPr bwMode="auto">
            <a:xfrm>
              <a:off x="347663" y="477838"/>
              <a:ext cx="284163" cy="184150"/>
            </a:xfrm>
            <a:custGeom>
              <a:avLst/>
              <a:gdLst>
                <a:gd name="T0" fmla="*/ 0 w 179"/>
                <a:gd name="T1" fmla="*/ 0 h 116"/>
                <a:gd name="T2" fmla="*/ 0 w 179"/>
                <a:gd name="T3" fmla="*/ 74 h 116"/>
                <a:gd name="T4" fmla="*/ 89 w 179"/>
                <a:gd name="T5" fmla="*/ 116 h 116"/>
                <a:gd name="T6" fmla="*/ 179 w 179"/>
                <a:gd name="T7" fmla="*/ 67 h 116"/>
                <a:gd name="T8" fmla="*/ 179 w 179"/>
                <a:gd name="T9" fmla="*/ 0 h 116"/>
                <a:gd name="T10" fmla="*/ 158 w 179"/>
                <a:gd name="T11" fmla="*/ 0 h 116"/>
                <a:gd name="T12" fmla="*/ 158 w 179"/>
                <a:gd name="T13" fmla="*/ 55 h 116"/>
                <a:gd name="T14" fmla="*/ 89 w 179"/>
                <a:gd name="T15" fmla="*/ 93 h 116"/>
                <a:gd name="T16" fmla="*/ 20 w 179"/>
                <a:gd name="T17" fmla="*/ 61 h 116"/>
                <a:gd name="T18" fmla="*/ 20 w 179"/>
                <a:gd name="T19" fmla="*/ 0 h 116"/>
                <a:gd name="T20" fmla="*/ 0 w 179"/>
                <a:gd name="T21"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16">
                  <a:moveTo>
                    <a:pt x="0" y="0"/>
                  </a:moveTo>
                  <a:lnTo>
                    <a:pt x="0" y="74"/>
                  </a:lnTo>
                  <a:lnTo>
                    <a:pt x="89" y="116"/>
                  </a:lnTo>
                  <a:lnTo>
                    <a:pt x="179" y="67"/>
                  </a:lnTo>
                  <a:lnTo>
                    <a:pt x="179" y="0"/>
                  </a:lnTo>
                  <a:lnTo>
                    <a:pt x="158" y="0"/>
                  </a:lnTo>
                  <a:lnTo>
                    <a:pt x="158" y="55"/>
                  </a:lnTo>
                  <a:lnTo>
                    <a:pt x="89" y="93"/>
                  </a:lnTo>
                  <a:lnTo>
                    <a:pt x="20" y="61"/>
                  </a:lnTo>
                  <a:lnTo>
                    <a:pt x="20"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grpSp>
      <p:sp>
        <p:nvSpPr>
          <p:cNvPr id="96" name="文本框 29"/>
          <p:cNvSpPr txBox="1">
            <a:spLocks noChangeArrowheads="1"/>
          </p:cNvSpPr>
          <p:nvPr/>
        </p:nvSpPr>
        <p:spPr bwMode="auto">
          <a:xfrm>
            <a:off x="6772594" y="1785301"/>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97" name="文本框 30"/>
          <p:cNvSpPr txBox="1">
            <a:spLocks noChangeArrowheads="1"/>
          </p:cNvSpPr>
          <p:nvPr/>
        </p:nvSpPr>
        <p:spPr bwMode="auto">
          <a:xfrm>
            <a:off x="6772594" y="2017625"/>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98" name="文本框 31"/>
          <p:cNvSpPr txBox="1">
            <a:spLocks noChangeArrowheads="1"/>
          </p:cNvSpPr>
          <p:nvPr/>
        </p:nvSpPr>
        <p:spPr bwMode="auto">
          <a:xfrm>
            <a:off x="6772594" y="2784292"/>
            <a:ext cx="1134586"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99" name="文本框 32"/>
          <p:cNvSpPr txBox="1">
            <a:spLocks noChangeArrowheads="1"/>
          </p:cNvSpPr>
          <p:nvPr/>
        </p:nvSpPr>
        <p:spPr bwMode="auto">
          <a:xfrm>
            <a:off x="6772594" y="3017722"/>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100" name="文本框 33"/>
          <p:cNvSpPr txBox="1">
            <a:spLocks noChangeArrowheads="1"/>
          </p:cNvSpPr>
          <p:nvPr/>
        </p:nvSpPr>
        <p:spPr bwMode="auto">
          <a:xfrm>
            <a:off x="6772594" y="3619550"/>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01" name="文本框 34"/>
          <p:cNvSpPr txBox="1">
            <a:spLocks noChangeArrowheads="1"/>
          </p:cNvSpPr>
          <p:nvPr/>
        </p:nvSpPr>
        <p:spPr bwMode="auto">
          <a:xfrm>
            <a:off x="6772594" y="3851874"/>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102" name="文本框 35"/>
          <p:cNvSpPr txBox="1">
            <a:spLocks noChangeArrowheads="1"/>
          </p:cNvSpPr>
          <p:nvPr/>
        </p:nvSpPr>
        <p:spPr bwMode="auto">
          <a:xfrm>
            <a:off x="6772594" y="4510123"/>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03" name="文本框 36"/>
          <p:cNvSpPr txBox="1">
            <a:spLocks noChangeArrowheads="1"/>
          </p:cNvSpPr>
          <p:nvPr/>
        </p:nvSpPr>
        <p:spPr bwMode="auto">
          <a:xfrm>
            <a:off x="6772594" y="4742447"/>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37" name="平行四边形 36"/>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平行四边形 37"/>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平行四边形 38"/>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2"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43" name="Group 7"/>
          <p:cNvGrpSpPr>
            <a:grpSpLocks/>
          </p:cNvGrpSpPr>
          <p:nvPr/>
        </p:nvGrpSpPr>
        <p:grpSpPr bwMode="auto">
          <a:xfrm>
            <a:off x="1439884" y="901884"/>
            <a:ext cx="216018" cy="113981"/>
            <a:chOff x="0" y="0"/>
            <a:chExt cx="1041399" cy="549275"/>
          </a:xfrm>
          <a:solidFill>
            <a:srgbClr val="133E73"/>
          </a:solidFill>
        </p:grpSpPr>
        <p:sp>
          <p:nvSpPr>
            <p:cNvPr id="44"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21396">
        <p:fade/>
      </p:transition>
    </mc:Choice>
    <mc:Fallback xmlns="">
      <p:transition spd="med" advTm="21396">
        <p:fade/>
      </p:transition>
    </mc:Fallback>
  </mc:AlternateContent>
  <p:extLst>
    <p:ext uri="{E180D4A7-C9FB-4DFB-919C-405C955672EB}">
      <p14:showEvtLst xmlns:p14="http://schemas.microsoft.com/office/powerpoint/2010/main">
        <p14:playEvt time="1315" objId="47"/>
        <p14:stopEvt time="2064" objId="47"/>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41"/>
          <p:cNvSpPr txBox="1">
            <a:spLocks noChangeArrowheads="1"/>
          </p:cNvSpPr>
          <p:nvPr/>
        </p:nvSpPr>
        <p:spPr bwMode="auto">
          <a:xfrm>
            <a:off x="5519564" y="4931858"/>
            <a:ext cx="443875" cy="43738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391" tIns="33696" rIns="67391" bIns="33696">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添加</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a:r>
              <a:rPr lang="zh-CN" altLang="en-US" sz="1200" b="1" dirty="0">
                <a:solidFill>
                  <a:schemeClr val="bg1"/>
                </a:solidFill>
                <a:latin typeface="微软雅黑" panose="020B0503020204020204" pitchFamily="34" charset="-122"/>
                <a:ea typeface="微软雅黑" panose="020B0503020204020204" pitchFamily="34" charset="-122"/>
              </a:rPr>
              <a:t>内容</a:t>
            </a:r>
            <a:endParaRPr lang="en-US" altLang="ko-KR" sz="1200" b="1" dirty="0">
              <a:solidFill>
                <a:schemeClr val="bg1"/>
              </a:solidFill>
              <a:latin typeface="微软雅黑" panose="020B0503020204020204" pitchFamily="34" charset="-122"/>
              <a:ea typeface="微软雅黑" panose="020B0503020204020204" pitchFamily="34" charset="-122"/>
            </a:endParaRPr>
          </a:p>
        </p:txBody>
      </p:sp>
      <p:grpSp>
        <p:nvGrpSpPr>
          <p:cNvPr id="30" name="Group 114"/>
          <p:cNvGrpSpPr/>
          <p:nvPr/>
        </p:nvGrpSpPr>
        <p:grpSpPr>
          <a:xfrm>
            <a:off x="2263844" y="2039011"/>
            <a:ext cx="1684908" cy="1482389"/>
            <a:chOff x="1057275" y="1583888"/>
            <a:chExt cx="1712098" cy="1513131"/>
          </a:xfrm>
        </p:grpSpPr>
        <p:sp>
          <p:nvSpPr>
            <p:cNvPr id="31" name="圆角矩形 9"/>
            <p:cNvSpPr/>
            <p:nvPr/>
          </p:nvSpPr>
          <p:spPr>
            <a:xfrm>
              <a:off x="1057275" y="1583888"/>
              <a:ext cx="1712098" cy="1513131"/>
            </a:xfrm>
            <a:prstGeom prst="roundRect">
              <a:avLst>
                <a:gd name="adj" fmla="val 6371"/>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Light" panose="020B0502040204020203" pitchFamily="34" charset="-122"/>
                <a:ea typeface="微软雅黑 Light" panose="020B0502040204020203" pitchFamily="34" charset="-122"/>
              </a:endParaRPr>
            </a:p>
          </p:txBody>
        </p:sp>
        <p:sp>
          <p:nvSpPr>
            <p:cNvPr id="32"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33" name="Text Box 41"/>
            <p:cNvSpPr txBox="1">
              <a:spLocks noChangeArrowheads="1"/>
            </p:cNvSpPr>
            <p:nvPr/>
          </p:nvSpPr>
          <p:spPr bwMode="auto">
            <a:xfrm>
              <a:off x="1097436" y="1815163"/>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34" name="矩形 27"/>
            <p:cNvSpPr/>
            <p:nvPr/>
          </p:nvSpPr>
          <p:spPr>
            <a:xfrm>
              <a:off x="1515612"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grpSp>
      <p:grpSp>
        <p:nvGrpSpPr>
          <p:cNvPr id="35" name="Group 115"/>
          <p:cNvGrpSpPr/>
          <p:nvPr/>
        </p:nvGrpSpPr>
        <p:grpSpPr>
          <a:xfrm>
            <a:off x="4008928" y="2046273"/>
            <a:ext cx="1684908" cy="1482389"/>
            <a:chOff x="2830520" y="1591301"/>
            <a:chExt cx="1712098" cy="1513131"/>
          </a:xfrm>
        </p:grpSpPr>
        <p:sp>
          <p:nvSpPr>
            <p:cNvPr id="36" name="圆角矩形 11"/>
            <p:cNvSpPr/>
            <p:nvPr/>
          </p:nvSpPr>
          <p:spPr>
            <a:xfrm>
              <a:off x="2830520" y="1591301"/>
              <a:ext cx="1712098" cy="1513131"/>
            </a:xfrm>
            <a:prstGeom prst="roundRect">
              <a:avLst>
                <a:gd name="adj" fmla="val 637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37"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38" name="矩形 28"/>
            <p:cNvSpPr/>
            <p:nvPr/>
          </p:nvSpPr>
          <p:spPr>
            <a:xfrm>
              <a:off x="3287071"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sp>
          <p:nvSpPr>
            <p:cNvPr id="39" name="Text Box 41"/>
            <p:cNvSpPr txBox="1">
              <a:spLocks noChangeArrowheads="1"/>
            </p:cNvSpPr>
            <p:nvPr/>
          </p:nvSpPr>
          <p:spPr bwMode="auto">
            <a:xfrm>
              <a:off x="2870511" y="1815163"/>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40" name="Group 117"/>
          <p:cNvGrpSpPr/>
          <p:nvPr/>
        </p:nvGrpSpPr>
        <p:grpSpPr>
          <a:xfrm>
            <a:off x="5754010" y="2049186"/>
            <a:ext cx="1684908" cy="1482389"/>
            <a:chOff x="4603764" y="1594274"/>
            <a:chExt cx="1712098" cy="1513131"/>
          </a:xfrm>
        </p:grpSpPr>
        <p:sp>
          <p:nvSpPr>
            <p:cNvPr id="41" name="圆角矩形 13"/>
            <p:cNvSpPr/>
            <p:nvPr/>
          </p:nvSpPr>
          <p:spPr>
            <a:xfrm>
              <a:off x="4603764" y="1594274"/>
              <a:ext cx="1712098" cy="1513131"/>
            </a:xfrm>
            <a:prstGeom prst="roundRect">
              <a:avLst>
                <a:gd name="adj" fmla="val 6371"/>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Light" panose="020B0502040204020203" pitchFamily="34" charset="-122"/>
                <a:ea typeface="微软雅黑 Light" panose="020B0502040204020203" pitchFamily="34" charset="-122"/>
              </a:endParaRPr>
            </a:p>
          </p:txBody>
        </p:sp>
        <p:sp>
          <p:nvSpPr>
            <p:cNvPr id="42"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43" name="矩形 29"/>
            <p:cNvSpPr/>
            <p:nvPr/>
          </p:nvSpPr>
          <p:spPr>
            <a:xfrm>
              <a:off x="5028513"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sp>
          <p:nvSpPr>
            <p:cNvPr id="44" name="Text Box 41"/>
            <p:cNvSpPr txBox="1">
              <a:spLocks noChangeArrowheads="1"/>
            </p:cNvSpPr>
            <p:nvPr/>
          </p:nvSpPr>
          <p:spPr bwMode="auto">
            <a:xfrm>
              <a:off x="4632636" y="1824688"/>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45" name="Group 118"/>
          <p:cNvGrpSpPr/>
          <p:nvPr/>
        </p:nvGrpSpPr>
        <p:grpSpPr>
          <a:xfrm>
            <a:off x="7489367" y="2049186"/>
            <a:ext cx="1684908" cy="1482389"/>
            <a:chOff x="6367126" y="1594274"/>
            <a:chExt cx="1712098" cy="1513131"/>
          </a:xfrm>
        </p:grpSpPr>
        <p:sp>
          <p:nvSpPr>
            <p:cNvPr id="46" name="圆角矩形 15"/>
            <p:cNvSpPr/>
            <p:nvPr/>
          </p:nvSpPr>
          <p:spPr>
            <a:xfrm>
              <a:off x="6367126" y="1594274"/>
              <a:ext cx="1712098" cy="1513131"/>
            </a:xfrm>
            <a:prstGeom prst="roundRect">
              <a:avLst>
                <a:gd name="adj" fmla="val 637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4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48" name="矩形 30"/>
            <p:cNvSpPr/>
            <p:nvPr/>
          </p:nvSpPr>
          <p:spPr>
            <a:xfrm>
              <a:off x="6816608"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sp>
          <p:nvSpPr>
            <p:cNvPr id="49" name="Text Box 41"/>
            <p:cNvSpPr txBox="1">
              <a:spLocks noChangeArrowheads="1"/>
            </p:cNvSpPr>
            <p:nvPr/>
          </p:nvSpPr>
          <p:spPr bwMode="auto">
            <a:xfrm>
              <a:off x="6458549" y="1834213"/>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50" name="Group 119"/>
          <p:cNvGrpSpPr/>
          <p:nvPr/>
        </p:nvGrpSpPr>
        <p:grpSpPr>
          <a:xfrm>
            <a:off x="4167560" y="4002043"/>
            <a:ext cx="3074260" cy="3029316"/>
            <a:chOff x="2953610" y="3349505"/>
            <a:chExt cx="3123871" cy="3092138"/>
          </a:xfrm>
        </p:grpSpPr>
        <p:grpSp>
          <p:nvGrpSpPr>
            <p:cNvPr id="51" name="Group 109"/>
            <p:cNvGrpSpPr/>
            <p:nvPr/>
          </p:nvGrpSpPr>
          <p:grpSpPr>
            <a:xfrm>
              <a:off x="2953610" y="3349506"/>
              <a:ext cx="3123870" cy="3092137"/>
              <a:chOff x="2953610" y="3349506"/>
              <a:chExt cx="3123870" cy="3092137"/>
            </a:xfrm>
          </p:grpSpPr>
          <p:sp>
            <p:nvSpPr>
              <p:cNvPr id="82" name="空心弧 6"/>
              <p:cNvSpPr/>
              <p:nvPr/>
            </p:nvSpPr>
            <p:spPr>
              <a:xfrm rot="13253830">
                <a:off x="2953610" y="3349506"/>
                <a:ext cx="3123870" cy="3092137"/>
              </a:xfrm>
              <a:prstGeom prst="blockArc">
                <a:avLst>
                  <a:gd name="adj1" fmla="val 19149915"/>
                  <a:gd name="adj2" fmla="val 0"/>
                  <a:gd name="adj3" fmla="val 25000"/>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83" name="组合 41"/>
              <p:cNvGrpSpPr/>
              <p:nvPr/>
            </p:nvGrpSpPr>
            <p:grpSpPr>
              <a:xfrm>
                <a:off x="3241207" y="4327342"/>
                <a:ext cx="366085" cy="301752"/>
                <a:chOff x="5146675" y="766763"/>
                <a:chExt cx="1590676" cy="1338263"/>
              </a:xfrm>
              <a:solidFill>
                <a:schemeClr val="bg1"/>
              </a:solidFill>
            </p:grpSpPr>
            <p:sp>
              <p:nvSpPr>
                <p:cNvPr id="8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grpSp>
          <p:nvGrpSpPr>
            <p:cNvPr id="52" name="Group 110"/>
            <p:cNvGrpSpPr/>
            <p:nvPr/>
          </p:nvGrpSpPr>
          <p:grpSpPr>
            <a:xfrm>
              <a:off x="2953611" y="3349505"/>
              <a:ext cx="3123870" cy="3092137"/>
              <a:chOff x="2953611" y="3349505"/>
              <a:chExt cx="3123870" cy="3092137"/>
            </a:xfrm>
          </p:grpSpPr>
          <p:sp>
            <p:nvSpPr>
              <p:cNvPr id="76" name="空心弧 5"/>
              <p:cNvSpPr/>
              <p:nvPr/>
            </p:nvSpPr>
            <p:spPr>
              <a:xfrm rot="16200000">
                <a:off x="2969477" y="3333639"/>
                <a:ext cx="3092137" cy="3123870"/>
              </a:xfrm>
              <a:prstGeom prst="blockArc">
                <a:avLst>
                  <a:gd name="adj1" fmla="val 18701236"/>
                  <a:gd name="adj2" fmla="val 0"/>
                  <a:gd name="adj3" fmla="val 25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77" name="组合 55"/>
              <p:cNvGrpSpPr/>
              <p:nvPr/>
            </p:nvGrpSpPr>
            <p:grpSpPr>
              <a:xfrm>
                <a:off x="3878384" y="3722355"/>
                <a:ext cx="309455" cy="281349"/>
                <a:chOff x="5278438" y="2973388"/>
                <a:chExt cx="1344613" cy="1247775"/>
              </a:xfrm>
              <a:solidFill>
                <a:schemeClr val="bg1"/>
              </a:solidFill>
            </p:grpSpPr>
            <p:sp>
              <p:nvSpPr>
                <p:cNvPr id="78"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79"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80"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81"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grpSp>
        </p:grpSp>
        <p:grpSp>
          <p:nvGrpSpPr>
            <p:cNvPr id="53" name="Group 111"/>
            <p:cNvGrpSpPr/>
            <p:nvPr/>
          </p:nvGrpSpPr>
          <p:grpSpPr>
            <a:xfrm>
              <a:off x="2953610" y="3349506"/>
              <a:ext cx="3123870" cy="3092137"/>
              <a:chOff x="2953610" y="3349506"/>
              <a:chExt cx="3123870" cy="3092137"/>
            </a:xfrm>
          </p:grpSpPr>
          <p:sp>
            <p:nvSpPr>
              <p:cNvPr id="65" name="空心弧 4"/>
              <p:cNvSpPr/>
              <p:nvPr/>
            </p:nvSpPr>
            <p:spPr>
              <a:xfrm rot="19070819">
                <a:off x="2953610" y="3349506"/>
                <a:ext cx="3123870" cy="3092137"/>
              </a:xfrm>
              <a:prstGeom prst="blockArc">
                <a:avLst>
                  <a:gd name="adj1" fmla="val 18792979"/>
                  <a:gd name="adj2" fmla="val 0"/>
                  <a:gd name="adj3" fmla="val 25000"/>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66" name="组合 60"/>
              <p:cNvGrpSpPr/>
              <p:nvPr/>
            </p:nvGrpSpPr>
            <p:grpSpPr>
              <a:xfrm>
                <a:off x="4881163" y="3654428"/>
                <a:ext cx="271828" cy="348560"/>
                <a:chOff x="2951163" y="2495550"/>
                <a:chExt cx="1208088" cy="1581150"/>
              </a:xfrm>
              <a:solidFill>
                <a:schemeClr val="bg1"/>
              </a:solidFill>
            </p:grpSpPr>
            <p:sp>
              <p:nvSpPr>
                <p:cNvPr id="67"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8"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9"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0"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1"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2"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3"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4"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5"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grpSp>
          <p:nvGrpSpPr>
            <p:cNvPr id="54" name="Group 112"/>
            <p:cNvGrpSpPr/>
            <p:nvPr/>
          </p:nvGrpSpPr>
          <p:grpSpPr>
            <a:xfrm>
              <a:off x="2953610" y="3349506"/>
              <a:ext cx="3123870" cy="3092137"/>
              <a:chOff x="2953610" y="3349506"/>
              <a:chExt cx="3123870" cy="3092137"/>
            </a:xfrm>
          </p:grpSpPr>
          <p:sp>
            <p:nvSpPr>
              <p:cNvPr id="55" name="空心弧 3"/>
              <p:cNvSpPr/>
              <p:nvPr/>
            </p:nvSpPr>
            <p:spPr>
              <a:xfrm>
                <a:off x="2953610" y="3349506"/>
                <a:ext cx="3123870" cy="3092137"/>
              </a:xfrm>
              <a:prstGeom prst="blockArc">
                <a:avLst>
                  <a:gd name="adj1" fmla="val 19121810"/>
                  <a:gd name="adj2" fmla="val 0"/>
                  <a:gd name="adj3" fmla="val 25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56" name="组合 75"/>
              <p:cNvGrpSpPr/>
              <p:nvPr/>
            </p:nvGrpSpPr>
            <p:grpSpPr>
              <a:xfrm>
                <a:off x="5448768" y="4312063"/>
                <a:ext cx="337639" cy="371790"/>
                <a:chOff x="279401" y="2698750"/>
                <a:chExt cx="1473200" cy="1655763"/>
              </a:xfrm>
              <a:solidFill>
                <a:schemeClr val="bg1"/>
              </a:solidFill>
            </p:grpSpPr>
            <p:sp>
              <p:nvSpPr>
                <p:cNvPr id="57"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8"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9"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0"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1"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2"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3"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4"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grpSp>
      <p:sp>
        <p:nvSpPr>
          <p:cNvPr id="96" name="平行四边形 95"/>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平行四边形 96"/>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平行四边形 97"/>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平行四边形 98"/>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0" name="直接连接符 99"/>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1"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02" name="Group 7"/>
          <p:cNvGrpSpPr>
            <a:grpSpLocks/>
          </p:cNvGrpSpPr>
          <p:nvPr/>
        </p:nvGrpSpPr>
        <p:grpSpPr bwMode="auto">
          <a:xfrm>
            <a:off x="1439884" y="901884"/>
            <a:ext cx="216018" cy="113981"/>
            <a:chOff x="0" y="0"/>
            <a:chExt cx="1041399" cy="549275"/>
          </a:xfrm>
          <a:solidFill>
            <a:srgbClr val="133E73"/>
          </a:solidFill>
        </p:grpSpPr>
        <p:sp>
          <p:nvSpPr>
            <p:cNvPr id="103"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4"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5"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8050">
        <p:fade/>
      </p:transition>
    </mc:Choice>
    <mc:Fallback xmlns="">
      <p:transition spd="med" advTm="8050">
        <p:fade/>
      </p:transition>
    </mc:Fallback>
  </mc:AlternateContent>
  <p:extLst>
    <p:ext uri="{E180D4A7-C9FB-4DFB-919C-405C955672EB}">
      <p14:showEvtLst xmlns:p14="http://schemas.microsoft.com/office/powerpoint/2010/main">
        <p14:playEvt time="1315" objId="106"/>
        <p14:stopEvt time="2081" objId="106"/>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10"/>
          <p:cNvSpPr txBox="1"/>
          <p:nvPr/>
        </p:nvSpPr>
        <p:spPr>
          <a:xfrm>
            <a:off x="2447876" y="3724951"/>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2519975" y="4284657"/>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2447876" y="2026111"/>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04.</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2271621190"/>
      </p:ext>
    </p:extLst>
  </p:cSld>
  <p:clrMapOvr>
    <a:masterClrMapping/>
  </p:clrMapOvr>
  <mc:AlternateContent xmlns:mc="http://schemas.openxmlformats.org/markup-compatibility/2006" xmlns:p14="http://schemas.microsoft.com/office/powerpoint/2010/main">
    <mc:Choice Requires="p14">
      <p:transition spd="med" p14:dur="700" advTm="5978">
        <p:fade/>
      </p:transition>
    </mc:Choice>
    <mc:Fallback xmlns="">
      <p:transition spd="med" advTm="5978">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
          <p:cNvSpPr/>
          <p:nvPr/>
        </p:nvSpPr>
        <p:spPr>
          <a:xfrm>
            <a:off x="1521938" y="1727773"/>
            <a:ext cx="2808129" cy="170702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5"/>
          <p:cNvSpPr/>
          <p:nvPr/>
        </p:nvSpPr>
        <p:spPr>
          <a:xfrm>
            <a:off x="1521938" y="3470199"/>
            <a:ext cx="2808129" cy="126118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cxnSp>
        <p:nvCxnSpPr>
          <p:cNvPr id="28" name="Straight Connector 12"/>
          <p:cNvCxnSpPr/>
          <p:nvPr/>
        </p:nvCxnSpPr>
        <p:spPr>
          <a:xfrm>
            <a:off x="1826420" y="4837588"/>
            <a:ext cx="7865428" cy="0"/>
          </a:xfrm>
          <a:prstGeom prst="line">
            <a:avLst/>
          </a:prstGeom>
          <a:ln w="9525">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9" name="TextBox 28"/>
          <p:cNvSpPr txBox="1">
            <a:spLocks noChangeArrowheads="1"/>
          </p:cNvSpPr>
          <p:nvPr/>
        </p:nvSpPr>
        <p:spPr bwMode="auto">
          <a:xfrm>
            <a:off x="1828643" y="4881840"/>
            <a:ext cx="7863205" cy="399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50000"/>
              </a:lnSpc>
            </a:pPr>
            <a:r>
              <a:rPr lang="zh-CN" altLang="en-US" sz="600" dirty="0">
                <a:solidFill>
                  <a:schemeClr val="bg1">
                    <a:lumMod val="85000"/>
                  </a:schemeClr>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0" name="TextBox 29"/>
          <p:cNvSpPr txBox="1">
            <a:spLocks noChangeArrowheads="1"/>
          </p:cNvSpPr>
          <p:nvPr/>
        </p:nvSpPr>
        <p:spPr bwMode="auto">
          <a:xfrm>
            <a:off x="1778636" y="3764475"/>
            <a:ext cx="229139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r>
              <a:rPr lang="zh-CN" altLang="en-US" sz="1000" dirty="0">
                <a:solidFill>
                  <a:schemeClr val="bg1"/>
                </a:solidFill>
                <a:latin typeface="Arial" pitchFamily="34" charset="0"/>
                <a:ea typeface="微软雅黑" pitchFamily="34" charset="-122"/>
                <a:sym typeface="Arial" pitchFamily="34" charset="0"/>
              </a:rPr>
              <a:t>点击请替换文字内容</a:t>
            </a:r>
          </a:p>
          <a:p>
            <a:pPr algn="just" eaLnBrk="1" hangingPunct="1">
              <a:lnSpc>
                <a:spcPct val="150000"/>
              </a:lnSpc>
            </a:pPr>
            <a:r>
              <a:rPr lang="zh-CN" altLang="en-US" sz="600" dirty="0">
                <a:solidFill>
                  <a:schemeClr val="bg1"/>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1" name="Rectangle 16"/>
          <p:cNvSpPr/>
          <p:nvPr/>
        </p:nvSpPr>
        <p:spPr>
          <a:xfrm>
            <a:off x="4373404" y="1727773"/>
            <a:ext cx="2809240" cy="1707024"/>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17"/>
          <p:cNvSpPr/>
          <p:nvPr/>
        </p:nvSpPr>
        <p:spPr>
          <a:xfrm>
            <a:off x="4373404" y="3470199"/>
            <a:ext cx="2809240" cy="12611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a:spLocks noChangeArrowheads="1"/>
          </p:cNvSpPr>
          <p:nvPr/>
        </p:nvSpPr>
        <p:spPr bwMode="auto">
          <a:xfrm>
            <a:off x="4631215" y="3791026"/>
            <a:ext cx="22902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r>
              <a:rPr lang="zh-CN" altLang="en-US" sz="1000">
                <a:solidFill>
                  <a:schemeClr val="bg1"/>
                </a:solidFill>
                <a:latin typeface="Arial" pitchFamily="34" charset="0"/>
                <a:ea typeface="微软雅黑" pitchFamily="34" charset="-122"/>
                <a:sym typeface="Arial" pitchFamily="34" charset="0"/>
              </a:rPr>
              <a:t>点击请替换文字内容</a:t>
            </a:r>
          </a:p>
          <a:p>
            <a:pPr algn="just" eaLnBrk="1" hangingPunct="1">
              <a:lnSpc>
                <a:spcPct val="150000"/>
              </a:lnSpc>
            </a:pPr>
            <a:r>
              <a:rPr lang="zh-CN" altLang="en-US" sz="600">
                <a:solidFill>
                  <a:schemeClr val="bg1"/>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4" name="Rectangle 19"/>
          <p:cNvSpPr/>
          <p:nvPr/>
        </p:nvSpPr>
        <p:spPr>
          <a:xfrm>
            <a:off x="7225984" y="1727773"/>
            <a:ext cx="2808128" cy="1707024"/>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20"/>
          <p:cNvSpPr/>
          <p:nvPr/>
        </p:nvSpPr>
        <p:spPr>
          <a:xfrm>
            <a:off x="7225984" y="3470199"/>
            <a:ext cx="2808128" cy="126118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a:spLocks noChangeArrowheads="1"/>
          </p:cNvSpPr>
          <p:nvPr/>
        </p:nvSpPr>
        <p:spPr bwMode="auto">
          <a:xfrm>
            <a:off x="7482682" y="3791026"/>
            <a:ext cx="229139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r>
              <a:rPr lang="zh-CN" altLang="en-US" sz="1000">
                <a:solidFill>
                  <a:schemeClr val="bg1"/>
                </a:solidFill>
                <a:latin typeface="Arial" pitchFamily="34" charset="0"/>
                <a:ea typeface="微软雅黑" pitchFamily="34" charset="-122"/>
                <a:sym typeface="Arial" pitchFamily="34" charset="0"/>
              </a:rPr>
              <a:t>点击请替换文字内容</a:t>
            </a:r>
          </a:p>
          <a:p>
            <a:pPr algn="just" eaLnBrk="1" hangingPunct="1">
              <a:lnSpc>
                <a:spcPct val="150000"/>
              </a:lnSpc>
            </a:pPr>
            <a:r>
              <a:rPr lang="zh-CN" altLang="en-US" sz="600">
                <a:solidFill>
                  <a:schemeClr val="bg1"/>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3" name="平行四边形 12"/>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8"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9" name="Group 7"/>
          <p:cNvGrpSpPr>
            <a:grpSpLocks/>
          </p:cNvGrpSpPr>
          <p:nvPr/>
        </p:nvGrpSpPr>
        <p:grpSpPr bwMode="auto">
          <a:xfrm>
            <a:off x="1439884" y="901884"/>
            <a:ext cx="216018" cy="113981"/>
            <a:chOff x="0" y="0"/>
            <a:chExt cx="1041399" cy="549275"/>
          </a:xfrm>
          <a:solidFill>
            <a:srgbClr val="133E73"/>
          </a:solidFill>
        </p:grpSpPr>
        <p:sp>
          <p:nvSpPr>
            <p:cNvPr id="20"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4728">
        <p:fade/>
      </p:transition>
    </mc:Choice>
    <mc:Fallback xmlns="">
      <p:transition spd="med" advTm="4728">
        <p:fade/>
      </p:transition>
    </mc:Fallback>
  </mc:AlternateContent>
  <p:extLst>
    <p:ext uri="{E180D4A7-C9FB-4DFB-919C-405C955672EB}">
      <p14:showEvtLst xmlns:p14="http://schemas.microsoft.com/office/powerpoint/2010/main">
        <p14:playEvt time="1315" objId="23"/>
        <p14:stopEvt time="2082" objId="23"/>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a:spLocks noChangeArrowheads="1"/>
          </p:cNvSpPr>
          <p:nvPr/>
        </p:nvSpPr>
        <p:spPr bwMode="auto">
          <a:xfrm rot="5400000">
            <a:off x="8470976" y="2502225"/>
            <a:ext cx="920443" cy="2714784"/>
          </a:xfrm>
          <a:custGeom>
            <a:avLst/>
            <a:gdLst>
              <a:gd name="T0" fmla="*/ 0 w 1253008"/>
              <a:gd name="T1" fmla="*/ 3248525 h 3678400"/>
              <a:gd name="T2" fmla="*/ 0 w 1253008"/>
              <a:gd name="T3" fmla="*/ 109307 h 3678400"/>
              <a:gd name="T4" fmla="*/ 109284 w 1253008"/>
              <a:gd name="T5" fmla="*/ 0 h 3678400"/>
              <a:gd name="T6" fmla="*/ 343238 w 1253008"/>
              <a:gd name="T7" fmla="*/ 0 h 3678400"/>
              <a:gd name="T8" fmla="*/ 452522 w 1253008"/>
              <a:gd name="T9" fmla="*/ 109307 h 3678400"/>
              <a:gd name="T10" fmla="*/ 452522 w 1253008"/>
              <a:gd name="T11" fmla="*/ 3184856 h 3678400"/>
              <a:gd name="T12" fmla="*/ 458616 w 1253008"/>
              <a:gd name="T13" fmla="*/ 3192530 h 3678400"/>
              <a:gd name="T14" fmla="*/ 663816 w 1253008"/>
              <a:gd name="T15" fmla="*/ 3213467 h 3678400"/>
              <a:gd name="T16" fmla="*/ 663816 w 1253008"/>
              <a:gd name="T17" fmla="*/ 3212422 h 3678400"/>
              <a:gd name="T18" fmla="*/ 1291076 w 1253008"/>
              <a:gd name="T19" fmla="*/ 3696272 h 3678400"/>
              <a:gd name="T20" fmla="*/ 969285 w 1253008"/>
              <a:gd name="T21" fmla="*/ 3875390 h 3678400"/>
              <a:gd name="T22" fmla="*/ 869017 w 1253008"/>
              <a:gd name="T23" fmla="*/ 3686968 h 3678400"/>
              <a:gd name="T24" fmla="*/ 663816 w 1253008"/>
              <a:gd name="T25" fmla="*/ 3666032 h 3678400"/>
              <a:gd name="T26" fmla="*/ 663816 w 1253008"/>
              <a:gd name="T27" fmla="*/ 3667077 h 3678400"/>
              <a:gd name="T28" fmla="*/ 9631 w 1253008"/>
              <a:gd name="T29" fmla="*/ 3308878 h 3678400"/>
              <a:gd name="T30" fmla="*/ 9854 w 1253008"/>
              <a:gd name="T31" fmla="*/ 3292949 h 3678400"/>
              <a:gd name="T32" fmla="*/ 8588 w 1253008"/>
              <a:gd name="T33" fmla="*/ 3291073 h 3678400"/>
              <a:gd name="T34" fmla="*/ 0 w 1253008"/>
              <a:gd name="T35" fmla="*/ 3248525 h 36784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53008" h="3678400">
                <a:moveTo>
                  <a:pt x="0" y="3081115"/>
                </a:moveTo>
                <a:lnTo>
                  <a:pt x="0" y="103674"/>
                </a:lnTo>
                <a:cubicBezTo>
                  <a:pt x="0" y="46416"/>
                  <a:pt x="46417" y="0"/>
                  <a:pt x="103675" y="0"/>
                </a:cubicBezTo>
                <a:lnTo>
                  <a:pt x="325621" y="0"/>
                </a:lnTo>
                <a:cubicBezTo>
                  <a:pt x="382879" y="0"/>
                  <a:pt x="429296" y="46416"/>
                  <a:pt x="429296" y="103674"/>
                </a:cubicBezTo>
                <a:lnTo>
                  <a:pt x="429296" y="3020727"/>
                </a:lnTo>
                <a:lnTo>
                  <a:pt x="435077" y="3028006"/>
                </a:lnTo>
                <a:cubicBezTo>
                  <a:pt x="457198" y="3054483"/>
                  <a:pt x="525774" y="3047864"/>
                  <a:pt x="629745" y="3047864"/>
                </a:cubicBezTo>
                <a:lnTo>
                  <a:pt x="629745" y="3046873"/>
                </a:lnTo>
                <a:cubicBezTo>
                  <a:pt x="1187204" y="3046873"/>
                  <a:pt x="1319932" y="3393266"/>
                  <a:pt x="1224810" y="3505788"/>
                </a:cubicBezTo>
                <a:cubicBezTo>
                  <a:pt x="1162870" y="3580803"/>
                  <a:pt x="999172" y="3697739"/>
                  <a:pt x="919535" y="3675675"/>
                </a:cubicBezTo>
                <a:cubicBezTo>
                  <a:pt x="866444" y="3658025"/>
                  <a:pt x="901838" y="3578597"/>
                  <a:pt x="824413" y="3496963"/>
                </a:cubicBezTo>
                <a:cubicBezTo>
                  <a:pt x="802292" y="3470487"/>
                  <a:pt x="733716" y="3477106"/>
                  <a:pt x="629745" y="3477106"/>
                </a:cubicBezTo>
                <a:lnTo>
                  <a:pt x="629745" y="3478097"/>
                </a:lnTo>
                <a:cubicBezTo>
                  <a:pt x="211651" y="3478097"/>
                  <a:pt x="32468" y="3283251"/>
                  <a:pt x="9137" y="3138358"/>
                </a:cubicBezTo>
                <a:lnTo>
                  <a:pt x="9348" y="3123250"/>
                </a:lnTo>
                <a:lnTo>
                  <a:pt x="8147" y="3121470"/>
                </a:lnTo>
                <a:cubicBezTo>
                  <a:pt x="2901" y="3109066"/>
                  <a:pt x="0" y="3095429"/>
                  <a:pt x="0" y="3081115"/>
                </a:cubicBezTo>
                <a:close/>
              </a:path>
            </a:pathLst>
          </a:custGeom>
          <a:solidFill>
            <a:srgbClr val="00AEEF"/>
          </a:solidFill>
          <a:ln>
            <a:noFill/>
          </a:ln>
        </p:spPr>
        <p:txBody>
          <a:bodyPr lIns="67376" tIns="33688" rIns="67376" bIns="33688" anchor="ctr"/>
          <a:lstStyle/>
          <a:p>
            <a:endParaRPr lang="zh-CN" altLang="en-US">
              <a:solidFill>
                <a:schemeClr val="bg1">
                  <a:lumMod val="85000"/>
                </a:schemeClr>
              </a:solidFill>
            </a:endParaRPr>
          </a:p>
        </p:txBody>
      </p:sp>
      <p:grpSp>
        <p:nvGrpSpPr>
          <p:cNvPr id="23" name="组合 22"/>
          <p:cNvGrpSpPr/>
          <p:nvPr/>
        </p:nvGrpSpPr>
        <p:grpSpPr>
          <a:xfrm>
            <a:off x="6839794" y="2685550"/>
            <a:ext cx="862341" cy="1683545"/>
            <a:chOff x="7558505" y="2674384"/>
            <a:chExt cx="1168246" cy="2290964"/>
          </a:xfrm>
          <a:solidFill>
            <a:srgbClr val="0070C0"/>
          </a:solidFill>
        </p:grpSpPr>
        <p:sp>
          <p:nvSpPr>
            <p:cNvPr id="24" name="Freeform 18"/>
            <p:cNvSpPr/>
            <p:nvPr/>
          </p:nvSpPr>
          <p:spPr bwMode="auto">
            <a:xfrm rot="5400000">
              <a:off x="6850210" y="3382679"/>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a:noFill/>
            </a:ln>
            <a:effectLst/>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9"/>
            <p:cNvSpPr/>
            <p:nvPr/>
          </p:nvSpPr>
          <p:spPr bwMode="auto">
            <a:xfrm rot="5400000">
              <a:off x="7427090" y="3575662"/>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a:noFill/>
            </a:ln>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6119521" y="2682507"/>
            <a:ext cx="862341" cy="1685066"/>
            <a:chOff x="6582724" y="2670245"/>
            <a:chExt cx="1168246" cy="2293034"/>
          </a:xfrm>
          <a:solidFill>
            <a:srgbClr val="00AEEF"/>
          </a:solidFill>
        </p:grpSpPr>
        <p:sp>
          <p:nvSpPr>
            <p:cNvPr id="27" name="Freeform 9"/>
            <p:cNvSpPr/>
            <p:nvPr/>
          </p:nvSpPr>
          <p:spPr bwMode="auto">
            <a:xfrm rot="5400000">
              <a:off x="5873394" y="3379575"/>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1"/>
            <p:cNvSpPr/>
            <p:nvPr/>
          </p:nvSpPr>
          <p:spPr bwMode="auto">
            <a:xfrm rot="5400000">
              <a:off x="6451826"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5415718" y="2731834"/>
            <a:ext cx="847399" cy="1582179"/>
            <a:chOff x="5629255" y="2737367"/>
            <a:chExt cx="1148004" cy="2153026"/>
          </a:xfrm>
          <a:solidFill>
            <a:srgbClr val="0070C0"/>
          </a:solidFill>
        </p:grpSpPr>
        <p:sp>
          <p:nvSpPr>
            <p:cNvPr id="30" name="任意多边形 29"/>
            <p:cNvSpPr/>
            <p:nvPr/>
          </p:nvSpPr>
          <p:spPr>
            <a:xfrm>
              <a:off x="5629255" y="2737367"/>
              <a:ext cx="833033" cy="2153026"/>
            </a:xfrm>
            <a:custGeom>
              <a:avLst/>
              <a:gdLst>
                <a:gd name="connsiteX0" fmla="*/ 540647 w 833033"/>
                <a:gd name="connsiteY0" fmla="*/ 2768 h 2153026"/>
                <a:gd name="connsiteX1" fmla="*/ 659667 w 833033"/>
                <a:gd name="connsiteY1" fmla="*/ 28000 h 2153026"/>
                <a:gd name="connsiteX2" fmla="*/ 829824 w 833033"/>
                <a:gd name="connsiteY2" fmla="*/ 333275 h 2153026"/>
                <a:gd name="connsiteX3" fmla="*/ 650828 w 833033"/>
                <a:gd name="connsiteY3" fmla="*/ 428397 h 2153026"/>
                <a:gd name="connsiteX4" fmla="*/ 631768 w 833033"/>
                <a:gd name="connsiteY4" fmla="*/ 496697 h 2153026"/>
                <a:gd name="connsiteX5" fmla="*/ 630992 w 833033"/>
                <a:gd name="connsiteY5" fmla="*/ 615033 h 2153026"/>
                <a:gd name="connsiteX6" fmla="*/ 631527 w 833033"/>
                <a:gd name="connsiteY6" fmla="*/ 615033 h 2153026"/>
                <a:gd name="connsiteX7" fmla="*/ 631527 w 833033"/>
                <a:gd name="connsiteY7" fmla="*/ 1529763 h 2153026"/>
                <a:gd name="connsiteX8" fmla="*/ 631528 w 833033"/>
                <a:gd name="connsiteY8" fmla="*/ 1529763 h 2153026"/>
                <a:gd name="connsiteX9" fmla="*/ 172612 w 833033"/>
                <a:gd name="connsiteY9" fmla="*/ 2124828 h 2153026"/>
                <a:gd name="connsiteX10" fmla="*/ 2725 w 833033"/>
                <a:gd name="connsiteY10" fmla="*/ 1819553 h 2153026"/>
                <a:gd name="connsiteX11" fmla="*/ 181437 w 833033"/>
                <a:gd name="connsiteY11" fmla="*/ 1724431 h 2153026"/>
                <a:gd name="connsiteX12" fmla="*/ 201294 w 833033"/>
                <a:gd name="connsiteY12" fmla="*/ 1529763 h 2153026"/>
                <a:gd name="connsiteX13" fmla="*/ 202134 w 833033"/>
                <a:gd name="connsiteY13" fmla="*/ 1529763 h 2153026"/>
                <a:gd name="connsiteX14" fmla="*/ 202231 w 833033"/>
                <a:gd name="connsiteY14" fmla="*/ 1529763 h 2153026"/>
                <a:gd name="connsiteX15" fmla="*/ 202231 w 833033"/>
                <a:gd name="connsiteY15" fmla="*/ 623065 h 2153026"/>
                <a:gd name="connsiteX16" fmla="*/ 202231 w 833033"/>
                <a:gd name="connsiteY16" fmla="*/ 615033 h 2153026"/>
                <a:gd name="connsiteX17" fmla="*/ 202547 w 833033"/>
                <a:gd name="connsiteY17" fmla="*/ 615033 h 2153026"/>
                <a:gd name="connsiteX18" fmla="*/ 206130 w 833033"/>
                <a:gd name="connsiteY18" fmla="*/ 523835 h 2153026"/>
                <a:gd name="connsiteX19" fmla="*/ 540647 w 833033"/>
                <a:gd name="connsiteY19" fmla="*/ 2768 h 215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3033" h="2153026">
                  <a:moveTo>
                    <a:pt x="540647" y="2768"/>
                  </a:moveTo>
                  <a:cubicBezTo>
                    <a:pt x="588814" y="-5182"/>
                    <a:pt x="631491" y="4219"/>
                    <a:pt x="659667" y="28000"/>
                  </a:cubicBezTo>
                  <a:cubicBezTo>
                    <a:pt x="734801" y="92152"/>
                    <a:pt x="854132" y="255850"/>
                    <a:pt x="829824" y="333275"/>
                  </a:cubicBezTo>
                  <a:cubicBezTo>
                    <a:pt x="814355" y="388578"/>
                    <a:pt x="732591" y="350972"/>
                    <a:pt x="650828" y="428397"/>
                  </a:cubicBezTo>
                  <a:cubicBezTo>
                    <a:pt x="638674" y="440564"/>
                    <a:pt x="633701" y="463791"/>
                    <a:pt x="631768" y="496697"/>
                  </a:cubicBezTo>
                  <a:lnTo>
                    <a:pt x="630992" y="615033"/>
                  </a:lnTo>
                  <a:lnTo>
                    <a:pt x="631527" y="615033"/>
                  </a:lnTo>
                  <a:lnTo>
                    <a:pt x="631527" y="1529763"/>
                  </a:lnTo>
                  <a:lnTo>
                    <a:pt x="631528" y="1529763"/>
                  </a:lnTo>
                  <a:cubicBezTo>
                    <a:pt x="631528" y="2087221"/>
                    <a:pt x="285135" y="2219950"/>
                    <a:pt x="172612" y="2124828"/>
                  </a:cubicBezTo>
                  <a:cubicBezTo>
                    <a:pt x="97597" y="2062888"/>
                    <a:pt x="-19339" y="1899190"/>
                    <a:pt x="2725" y="1819553"/>
                  </a:cubicBezTo>
                  <a:cubicBezTo>
                    <a:pt x="20375" y="1766461"/>
                    <a:pt x="99803" y="1801856"/>
                    <a:pt x="181437" y="1724431"/>
                  </a:cubicBezTo>
                  <a:cubicBezTo>
                    <a:pt x="207913" y="1702309"/>
                    <a:pt x="201294" y="1633733"/>
                    <a:pt x="201294" y="1529763"/>
                  </a:cubicBezTo>
                  <a:cubicBezTo>
                    <a:pt x="201294" y="1529763"/>
                    <a:pt x="201294" y="1529763"/>
                    <a:pt x="202134" y="1529763"/>
                  </a:cubicBezTo>
                  <a:lnTo>
                    <a:pt x="202231" y="1529763"/>
                  </a:lnTo>
                  <a:lnTo>
                    <a:pt x="202231" y="623065"/>
                  </a:lnTo>
                  <a:lnTo>
                    <a:pt x="202231" y="615033"/>
                  </a:lnTo>
                  <a:lnTo>
                    <a:pt x="202547" y="615033"/>
                  </a:lnTo>
                  <a:lnTo>
                    <a:pt x="206130" y="523835"/>
                  </a:lnTo>
                  <a:cubicBezTo>
                    <a:pt x="234207" y="177712"/>
                    <a:pt x="408186" y="24630"/>
                    <a:pt x="540647" y="27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US" noProof="1">
                <a:solidFill>
                  <a:schemeClr val="bg1">
                    <a:lumMod val="85000"/>
                  </a:schemeClr>
                </a:solidFill>
                <a:sym typeface="Arial" panose="020B0604020202020204" pitchFamily="34" charset="0"/>
              </a:endParaRPr>
            </a:p>
          </p:txBody>
        </p:sp>
        <p:sp>
          <p:nvSpPr>
            <p:cNvPr id="31" name="Freeform 10"/>
            <p:cNvSpPr/>
            <p:nvPr/>
          </p:nvSpPr>
          <p:spPr bwMode="auto">
            <a:xfrm rot="5400000">
              <a:off x="5478115"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7"/>
                    <a:pt x="777" y="186"/>
                    <a:pt x="779" y="185"/>
                  </a:cubicBezTo>
                  <a:cubicBezTo>
                    <a:pt x="953" y="0"/>
                    <a:pt x="953" y="0"/>
                    <a:pt x="953" y="0"/>
                  </a:cubicBezTo>
                  <a:cubicBezTo>
                    <a:pt x="951" y="2"/>
                    <a:pt x="937" y="14"/>
                    <a:pt x="918" y="14"/>
                  </a:cubicBezTo>
                  <a:close/>
                </a:path>
              </a:pathLst>
            </a:custGeom>
            <a:grpFill/>
            <a:ln>
              <a:noFill/>
            </a:ln>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31"/>
          <p:cNvGrpSpPr/>
          <p:nvPr/>
        </p:nvGrpSpPr>
        <p:grpSpPr>
          <a:xfrm>
            <a:off x="4681936" y="2679649"/>
            <a:ext cx="862341" cy="1683545"/>
            <a:chOff x="4635171" y="2666353"/>
            <a:chExt cx="1168246" cy="2290964"/>
          </a:xfrm>
          <a:solidFill>
            <a:srgbClr val="00AEEF"/>
          </a:solidFill>
        </p:grpSpPr>
        <p:sp>
          <p:nvSpPr>
            <p:cNvPr id="33" name="Freeform 7"/>
            <p:cNvSpPr/>
            <p:nvPr/>
          </p:nvSpPr>
          <p:spPr bwMode="auto">
            <a:xfrm rot="5400000">
              <a:off x="3926876" y="3374648"/>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8"/>
            <p:cNvSpPr/>
            <p:nvPr/>
          </p:nvSpPr>
          <p:spPr bwMode="auto">
            <a:xfrm rot="5400000">
              <a:off x="4503756" y="3567630"/>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组合 34"/>
          <p:cNvGrpSpPr/>
          <p:nvPr/>
        </p:nvGrpSpPr>
        <p:grpSpPr>
          <a:xfrm>
            <a:off x="3961664" y="2676605"/>
            <a:ext cx="862341" cy="1685066"/>
            <a:chOff x="3659390" y="2662213"/>
            <a:chExt cx="1168246" cy="2293034"/>
          </a:xfrm>
          <a:solidFill>
            <a:srgbClr val="0070C0"/>
          </a:solidFill>
        </p:grpSpPr>
        <p:sp>
          <p:nvSpPr>
            <p:cNvPr id="36" name="Freeform 9"/>
            <p:cNvSpPr/>
            <p:nvPr/>
          </p:nvSpPr>
          <p:spPr bwMode="auto">
            <a:xfrm rot="5400000">
              <a:off x="2950060" y="3371543"/>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11"/>
            <p:cNvSpPr/>
            <p:nvPr/>
          </p:nvSpPr>
          <p:spPr bwMode="auto">
            <a:xfrm rot="5400000">
              <a:off x="3528492" y="3562974"/>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a:noFill/>
            </a:ln>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TextBox 54"/>
          <p:cNvSpPr txBox="1">
            <a:spLocks noChangeArrowheads="1"/>
          </p:cNvSpPr>
          <p:nvPr/>
        </p:nvSpPr>
        <p:spPr bwMode="auto">
          <a:xfrm>
            <a:off x="2903222" y="1835085"/>
            <a:ext cx="1309053"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39" name="Rectangle 55"/>
          <p:cNvSpPr>
            <a:spLocks noChangeArrowheads="1"/>
          </p:cNvSpPr>
          <p:nvPr/>
        </p:nvSpPr>
        <p:spPr bwMode="auto">
          <a:xfrm>
            <a:off x="2903222" y="2055239"/>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0" name="TextBox 54"/>
          <p:cNvSpPr txBox="1">
            <a:spLocks noChangeArrowheads="1"/>
          </p:cNvSpPr>
          <p:nvPr/>
        </p:nvSpPr>
        <p:spPr bwMode="auto">
          <a:xfrm>
            <a:off x="3601087" y="4534462"/>
            <a:ext cx="1307941"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1" name="Rectangle 55"/>
          <p:cNvSpPr>
            <a:spLocks noChangeArrowheads="1"/>
          </p:cNvSpPr>
          <p:nvPr/>
        </p:nvSpPr>
        <p:spPr bwMode="auto">
          <a:xfrm>
            <a:off x="3601087" y="4753509"/>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2" name="TextBox 54"/>
          <p:cNvSpPr txBox="1">
            <a:spLocks noChangeArrowheads="1"/>
          </p:cNvSpPr>
          <p:nvPr/>
        </p:nvSpPr>
        <p:spPr bwMode="auto">
          <a:xfrm>
            <a:off x="4712337" y="1835085"/>
            <a:ext cx="1309053"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3" name="Rectangle 55"/>
          <p:cNvSpPr>
            <a:spLocks noChangeArrowheads="1"/>
          </p:cNvSpPr>
          <p:nvPr/>
        </p:nvSpPr>
        <p:spPr bwMode="auto">
          <a:xfrm>
            <a:off x="4712337" y="2055239"/>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4" name="TextBox 54"/>
          <p:cNvSpPr txBox="1">
            <a:spLocks noChangeArrowheads="1"/>
          </p:cNvSpPr>
          <p:nvPr/>
        </p:nvSpPr>
        <p:spPr bwMode="auto">
          <a:xfrm>
            <a:off x="5366862" y="4534462"/>
            <a:ext cx="1307942"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5" name="Rectangle 55"/>
          <p:cNvSpPr>
            <a:spLocks noChangeArrowheads="1"/>
          </p:cNvSpPr>
          <p:nvPr/>
        </p:nvSpPr>
        <p:spPr bwMode="auto">
          <a:xfrm>
            <a:off x="5366863" y="4753509"/>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6" name="TextBox 54"/>
          <p:cNvSpPr txBox="1">
            <a:spLocks noChangeArrowheads="1"/>
          </p:cNvSpPr>
          <p:nvPr/>
        </p:nvSpPr>
        <p:spPr bwMode="auto">
          <a:xfrm>
            <a:off x="6521452" y="1835085"/>
            <a:ext cx="1309053"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7" name="Rectangle 55"/>
          <p:cNvSpPr>
            <a:spLocks noChangeArrowheads="1"/>
          </p:cNvSpPr>
          <p:nvPr/>
        </p:nvSpPr>
        <p:spPr bwMode="auto">
          <a:xfrm>
            <a:off x="6521452" y="2055239"/>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8" name="TextBox 54"/>
          <p:cNvSpPr txBox="1">
            <a:spLocks noChangeArrowheads="1"/>
          </p:cNvSpPr>
          <p:nvPr/>
        </p:nvSpPr>
        <p:spPr bwMode="auto">
          <a:xfrm>
            <a:off x="7082632" y="4534462"/>
            <a:ext cx="1307942"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9" name="Rectangle 55"/>
          <p:cNvSpPr>
            <a:spLocks noChangeArrowheads="1"/>
          </p:cNvSpPr>
          <p:nvPr/>
        </p:nvSpPr>
        <p:spPr bwMode="auto">
          <a:xfrm>
            <a:off x="7082633" y="4753509"/>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grpSp>
        <p:nvGrpSpPr>
          <p:cNvPr id="50" name="组合 49"/>
          <p:cNvGrpSpPr/>
          <p:nvPr/>
        </p:nvGrpSpPr>
        <p:grpSpPr>
          <a:xfrm>
            <a:off x="1231706" y="2725931"/>
            <a:ext cx="2873552" cy="1567304"/>
            <a:chOff x="-38987" y="2729334"/>
            <a:chExt cx="3892912" cy="2132784"/>
          </a:xfrm>
          <a:solidFill>
            <a:srgbClr val="00AEEF"/>
          </a:solidFill>
        </p:grpSpPr>
        <p:sp>
          <p:nvSpPr>
            <p:cNvPr id="51" name="任意多边形 50"/>
            <p:cNvSpPr/>
            <p:nvPr/>
          </p:nvSpPr>
          <p:spPr>
            <a:xfrm rot="16200000">
              <a:off x="1127315" y="1563032"/>
              <a:ext cx="1245336" cy="3577940"/>
            </a:xfrm>
            <a:custGeom>
              <a:avLst/>
              <a:gdLst>
                <a:gd name="connsiteX0" fmla="*/ 1242568 w 1245336"/>
                <a:gd name="connsiteY0" fmla="*/ 3285554 h 3577940"/>
                <a:gd name="connsiteX1" fmla="*/ 1217336 w 1245336"/>
                <a:gd name="connsiteY1" fmla="*/ 3404574 h 3577940"/>
                <a:gd name="connsiteX2" fmla="*/ 912061 w 1245336"/>
                <a:gd name="connsiteY2" fmla="*/ 3574731 h 3577940"/>
                <a:gd name="connsiteX3" fmla="*/ 816939 w 1245336"/>
                <a:gd name="connsiteY3" fmla="*/ 3395735 h 3577940"/>
                <a:gd name="connsiteX4" fmla="*/ 622271 w 1245336"/>
                <a:gd name="connsiteY4" fmla="*/ 3375846 h 3577940"/>
                <a:gd name="connsiteX5" fmla="*/ 622271 w 1245336"/>
                <a:gd name="connsiteY5" fmla="*/ 3374366 h 3577940"/>
                <a:gd name="connsiteX6" fmla="*/ 1973 w 1245336"/>
                <a:gd name="connsiteY6" fmla="*/ 3035950 h 3577940"/>
                <a:gd name="connsiteX7" fmla="*/ 2017 w 1245336"/>
                <a:gd name="connsiteY7" fmla="*/ 3031859 h 3577940"/>
                <a:gd name="connsiteX8" fmla="*/ 0 w 1245336"/>
                <a:gd name="connsiteY8" fmla="*/ 3031859 h 3577940"/>
                <a:gd name="connsiteX9" fmla="*/ 0 w 1245336"/>
                <a:gd name="connsiteY9" fmla="*/ 0 h 3577940"/>
                <a:gd name="connsiteX10" fmla="*/ 429296 w 1245336"/>
                <a:gd name="connsiteY10" fmla="*/ 0 h 3577940"/>
                <a:gd name="connsiteX11" fmla="*/ 429296 w 1245336"/>
                <a:gd name="connsiteY11" fmla="*/ 2926627 h 3577940"/>
                <a:gd name="connsiteX12" fmla="*/ 453975 w 1245336"/>
                <a:gd name="connsiteY12" fmla="*/ 2939132 h 3577940"/>
                <a:gd name="connsiteX13" fmla="*/ 622271 w 1245336"/>
                <a:gd name="connsiteY13" fmla="*/ 2945658 h 3577940"/>
                <a:gd name="connsiteX14" fmla="*/ 622271 w 1245336"/>
                <a:gd name="connsiteY14" fmla="*/ 2947139 h 3577940"/>
                <a:gd name="connsiteX15" fmla="*/ 1242568 w 1245336"/>
                <a:gd name="connsiteY15" fmla="*/ 3285554 h 357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5336" h="3577940">
                  <a:moveTo>
                    <a:pt x="1242568" y="3285554"/>
                  </a:moveTo>
                  <a:cubicBezTo>
                    <a:pt x="1250518" y="3333721"/>
                    <a:pt x="1241116" y="3376399"/>
                    <a:pt x="1217336" y="3404574"/>
                  </a:cubicBezTo>
                  <a:cubicBezTo>
                    <a:pt x="1153184" y="3479709"/>
                    <a:pt x="989486" y="3599040"/>
                    <a:pt x="912061" y="3574731"/>
                  </a:cubicBezTo>
                  <a:cubicBezTo>
                    <a:pt x="856757" y="3559263"/>
                    <a:pt x="894364" y="3477499"/>
                    <a:pt x="816939" y="3395735"/>
                  </a:cubicBezTo>
                  <a:cubicBezTo>
                    <a:pt x="792605" y="3371427"/>
                    <a:pt x="724029" y="3375846"/>
                    <a:pt x="622271" y="3375846"/>
                  </a:cubicBezTo>
                  <a:lnTo>
                    <a:pt x="622271" y="3374366"/>
                  </a:lnTo>
                  <a:cubicBezTo>
                    <a:pt x="205836" y="3374366"/>
                    <a:pt x="25823" y="3180453"/>
                    <a:pt x="1973" y="3035950"/>
                  </a:cubicBezTo>
                  <a:lnTo>
                    <a:pt x="2017" y="3031859"/>
                  </a:lnTo>
                  <a:lnTo>
                    <a:pt x="0" y="3031859"/>
                  </a:lnTo>
                  <a:lnTo>
                    <a:pt x="0" y="0"/>
                  </a:lnTo>
                  <a:lnTo>
                    <a:pt x="429296" y="0"/>
                  </a:lnTo>
                  <a:lnTo>
                    <a:pt x="429296" y="2926627"/>
                  </a:lnTo>
                  <a:lnTo>
                    <a:pt x="453975" y="2939132"/>
                  </a:lnTo>
                  <a:cubicBezTo>
                    <a:pt x="488298" y="2948144"/>
                    <a:pt x="545952" y="2945658"/>
                    <a:pt x="622271" y="2945658"/>
                  </a:cubicBezTo>
                  <a:lnTo>
                    <a:pt x="622271" y="2947139"/>
                  </a:lnTo>
                  <a:cubicBezTo>
                    <a:pt x="1038705" y="2947139"/>
                    <a:pt x="1218718" y="3141052"/>
                    <a:pt x="1242568" y="328555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0"/>
            <p:cNvSpPr/>
            <p:nvPr/>
          </p:nvSpPr>
          <p:spPr bwMode="auto">
            <a:xfrm rot="5400000">
              <a:off x="2554781" y="3562974"/>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7"/>
                    <a:pt x="777" y="186"/>
                    <a:pt x="779" y="185"/>
                  </a:cubicBezTo>
                  <a:cubicBezTo>
                    <a:pt x="953" y="0"/>
                    <a:pt x="953" y="0"/>
                    <a:pt x="953" y="0"/>
                  </a:cubicBezTo>
                  <a:cubicBezTo>
                    <a:pt x="951" y="2"/>
                    <a:pt x="937" y="14"/>
                    <a:pt x="918" y="1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平行四边形 52"/>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平行四边形 53"/>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平行四边形 54"/>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平行四边形 55"/>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8"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59" name="Group 7"/>
          <p:cNvGrpSpPr>
            <a:grpSpLocks/>
          </p:cNvGrpSpPr>
          <p:nvPr/>
        </p:nvGrpSpPr>
        <p:grpSpPr bwMode="auto">
          <a:xfrm>
            <a:off x="1439884" y="901884"/>
            <a:ext cx="216018" cy="113981"/>
            <a:chOff x="0" y="0"/>
            <a:chExt cx="1041399" cy="549275"/>
          </a:xfrm>
          <a:solidFill>
            <a:srgbClr val="133E73"/>
          </a:solidFill>
        </p:grpSpPr>
        <p:sp>
          <p:nvSpPr>
            <p:cNvPr id="60"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13719">
        <p:fade/>
      </p:transition>
    </mc:Choice>
    <mc:Fallback xmlns="">
      <p:transition spd="med" advTm="13719">
        <p:fade/>
      </p:transition>
    </mc:Fallback>
  </mc:AlternateContent>
  <p:extLst>
    <p:ext uri="{E180D4A7-C9FB-4DFB-919C-405C955672EB}">
      <p14:showEvtLst xmlns:p14="http://schemas.microsoft.com/office/powerpoint/2010/main">
        <p14:playEvt time="1314" objId="63"/>
        <p14:stopEvt time="2061" objId="63"/>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AutoShape 2"/>
          <p:cNvSpPr/>
          <p:nvPr/>
        </p:nvSpPr>
        <p:spPr bwMode="auto">
          <a:xfrm>
            <a:off x="6525896" y="4544418"/>
            <a:ext cx="405606" cy="4668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70C0"/>
          </a:solidFill>
          <a:ln>
            <a:noFill/>
          </a:ln>
          <a:effec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defRPr/>
            </a:pPr>
            <a:r>
              <a:rPr lang="es-ES" altLang="zh-CN" sz="1200" b="0" noProof="1">
                <a:solidFill>
                  <a:schemeClr val="bg1">
                    <a:lumMod val="85000"/>
                  </a:schemeClr>
                </a:solidFill>
                <a:latin typeface="Helvetica Light" charset="0"/>
                <a:sym typeface="Helvetica Light" charset="0"/>
              </a:rPr>
              <a:t> </a:t>
            </a:r>
            <a:endParaRPr lang="es-ES" altLang="zh-CN" sz="900" noProof="1">
              <a:solidFill>
                <a:schemeClr val="bg1">
                  <a:lumMod val="85000"/>
                </a:schemeClr>
              </a:solidFill>
            </a:endParaRPr>
          </a:p>
        </p:txBody>
      </p:sp>
      <p:sp>
        <p:nvSpPr>
          <p:cNvPr id="31" name="AutoShape 4"/>
          <p:cNvSpPr/>
          <p:nvPr/>
        </p:nvSpPr>
        <p:spPr bwMode="auto">
          <a:xfrm>
            <a:off x="4594544" y="3064186"/>
            <a:ext cx="406718" cy="4668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70C0"/>
          </a:solidFill>
          <a:ln>
            <a:noFill/>
          </a:ln>
          <a:effectLst/>
        </p:spPr>
        <p:txBody>
          <a:bodyPr lIns="0" tIns="0" rIns="0" bIns="0" anchor="ctr"/>
          <a:lstStyle/>
          <a:p>
            <a:pPr eaLnBrk="1" hangingPunct="1">
              <a:defRPr/>
            </a:pPr>
            <a:endParaRPr lang="es-ES" sz="1200" noProof="1">
              <a:solidFill>
                <a:schemeClr val="bg1">
                  <a:lumMod val="85000"/>
                </a:schemeClr>
              </a:solidFill>
              <a:latin typeface="Helvetica Light" charset="0"/>
              <a:ea typeface="MS PGothic" panose="020B0600070205080204" pitchFamily="34" charset="-128"/>
              <a:cs typeface="Helvetica Light" charset="0"/>
              <a:sym typeface="Helvetica Light" charset="0"/>
            </a:endParaRPr>
          </a:p>
        </p:txBody>
      </p:sp>
      <p:sp>
        <p:nvSpPr>
          <p:cNvPr id="32" name="AutoShape 6"/>
          <p:cNvSpPr/>
          <p:nvPr/>
        </p:nvSpPr>
        <p:spPr bwMode="auto">
          <a:xfrm>
            <a:off x="6515895" y="3450285"/>
            <a:ext cx="406718" cy="4657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AEEF"/>
          </a:solidFill>
          <a:ln>
            <a:noFill/>
          </a:ln>
          <a:effectLst/>
        </p:spPr>
        <p:txBody>
          <a:bodyPr lIns="0" tIns="0" rIns="0" bIns="0" anchor="ctr"/>
          <a:lstStyle/>
          <a:p>
            <a:pPr eaLnBrk="1" hangingPunct="1">
              <a:defRPr/>
            </a:pPr>
            <a:endParaRPr lang="es-ES" sz="1200" noProof="1">
              <a:solidFill>
                <a:schemeClr val="bg1">
                  <a:lumMod val="85000"/>
                </a:schemeClr>
              </a:solidFill>
              <a:latin typeface="Helvetica Light" charset="0"/>
              <a:ea typeface="MS PGothic" panose="020B0600070205080204" pitchFamily="34" charset="-128"/>
              <a:cs typeface="Helvetica Light" charset="0"/>
              <a:sym typeface="Helvetica Light" charset="0"/>
            </a:endParaRPr>
          </a:p>
        </p:txBody>
      </p:sp>
      <p:sp>
        <p:nvSpPr>
          <p:cNvPr id="33" name="AutoShape 8"/>
          <p:cNvSpPr/>
          <p:nvPr/>
        </p:nvSpPr>
        <p:spPr bwMode="auto">
          <a:xfrm>
            <a:off x="4585654" y="2093958"/>
            <a:ext cx="405606" cy="46575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00AEEF"/>
          </a:solidFill>
          <a:ln>
            <a:noFill/>
          </a:ln>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defRPr/>
            </a:pPr>
            <a:r>
              <a:rPr lang="es-ES" altLang="zh-CN" sz="1200" b="0" noProof="1">
                <a:solidFill>
                  <a:schemeClr val="bg1">
                    <a:lumMod val="85000"/>
                  </a:schemeClr>
                </a:solidFill>
                <a:latin typeface="Helvetica Light" charset="0"/>
                <a:sym typeface="Helvetica Light" charset="0"/>
              </a:rPr>
              <a:t> </a:t>
            </a:r>
            <a:endParaRPr lang="es-ES" altLang="zh-CN" sz="900" noProof="1">
              <a:solidFill>
                <a:schemeClr val="bg1">
                  <a:lumMod val="85000"/>
                </a:schemeClr>
              </a:solidFill>
            </a:endParaRPr>
          </a:p>
        </p:txBody>
      </p:sp>
      <p:sp>
        <p:nvSpPr>
          <p:cNvPr id="34" name="AutoShape 10"/>
          <p:cNvSpPr/>
          <p:nvPr/>
        </p:nvSpPr>
        <p:spPr bwMode="auto">
          <a:xfrm>
            <a:off x="4610101" y="4151681"/>
            <a:ext cx="405606" cy="4668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AEEF"/>
          </a:solidFill>
          <a:ln>
            <a:noFill/>
          </a:ln>
          <a:effectLst/>
        </p:spPr>
        <p:txBody>
          <a:bodyPr lIns="0" tIns="0" rIns="0" bIns="0" anchor="ctr"/>
          <a:lstStyle/>
          <a:p>
            <a:pPr eaLnBrk="1" hangingPunct="1">
              <a:defRPr/>
            </a:pPr>
            <a:endParaRPr lang="es-ES" sz="1200" noProof="1">
              <a:solidFill>
                <a:schemeClr val="bg1">
                  <a:lumMod val="85000"/>
                </a:schemeClr>
              </a:solidFill>
              <a:latin typeface="Helvetica Light" charset="0"/>
              <a:ea typeface="MS PGothic" panose="020B0600070205080204" pitchFamily="34" charset="-128"/>
              <a:cs typeface="Helvetica Light" charset="0"/>
              <a:sym typeface="Helvetica Light" charset="0"/>
            </a:endParaRPr>
          </a:p>
        </p:txBody>
      </p:sp>
      <p:sp>
        <p:nvSpPr>
          <p:cNvPr id="35" name="AutoShape 12"/>
          <p:cNvSpPr>
            <a:spLocks noChangeArrowheads="1"/>
          </p:cNvSpPr>
          <p:nvPr/>
        </p:nvSpPr>
        <p:spPr bwMode="auto">
          <a:xfrm>
            <a:off x="6512561" y="2478952"/>
            <a:ext cx="406718" cy="466860"/>
          </a:xfrm>
          <a:custGeom>
            <a:avLst/>
            <a:gdLst>
              <a:gd name="T0" fmla="*/ 290513 w 21600"/>
              <a:gd name="T1" fmla="*/ 0 h 21600"/>
              <a:gd name="T2" fmla="*/ 580998 w 21600"/>
              <a:gd name="T3" fmla="*/ 167481 h 21600"/>
              <a:gd name="T4" fmla="*/ 580998 w 21600"/>
              <a:gd name="T5" fmla="*/ 502444 h 21600"/>
              <a:gd name="T6" fmla="*/ 290486 w 21600"/>
              <a:gd name="T7" fmla="*/ 669894 h 21600"/>
              <a:gd name="T8" fmla="*/ 0 w 21600"/>
              <a:gd name="T9" fmla="*/ 502413 h 21600"/>
              <a:gd name="T10" fmla="*/ 0 w 21600"/>
              <a:gd name="T11" fmla="*/ 167481 h 21600"/>
              <a:gd name="T12" fmla="*/ 290513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0070C0"/>
          </a:solidFill>
          <a:ln>
            <a:noFill/>
          </a:ln>
        </p:spPr>
        <p:txBody>
          <a:bodyPr lIns="0" tIns="0" rIns="0" bIns="0" anchor="ctr"/>
          <a:lstStyle/>
          <a:p>
            <a:endParaRPr lang="zh-CN" altLang="en-US">
              <a:solidFill>
                <a:schemeClr val="bg1">
                  <a:lumMod val="85000"/>
                </a:schemeClr>
              </a:solidFill>
            </a:endParaRPr>
          </a:p>
        </p:txBody>
      </p:sp>
      <p:sp>
        <p:nvSpPr>
          <p:cNvPr id="36" name="Line 16"/>
          <p:cNvSpPr>
            <a:spLocks noChangeShapeType="1"/>
          </p:cNvSpPr>
          <p:nvPr/>
        </p:nvSpPr>
        <p:spPr bwMode="auto">
          <a:xfrm>
            <a:off x="5191285" y="4405024"/>
            <a:ext cx="1159034" cy="345166"/>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37" name="Line 17"/>
          <p:cNvSpPr>
            <a:spLocks noChangeShapeType="1"/>
          </p:cNvSpPr>
          <p:nvPr/>
        </p:nvSpPr>
        <p:spPr bwMode="auto">
          <a:xfrm flipV="1">
            <a:off x="5192396" y="3687035"/>
            <a:ext cx="1136808" cy="708033"/>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38" name="Line 18"/>
          <p:cNvSpPr>
            <a:spLocks noChangeShapeType="1"/>
          </p:cNvSpPr>
          <p:nvPr/>
        </p:nvSpPr>
        <p:spPr bwMode="auto">
          <a:xfrm>
            <a:off x="5190174" y="3303147"/>
            <a:ext cx="1137920" cy="381674"/>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39" name="Line 19"/>
          <p:cNvSpPr>
            <a:spLocks noChangeShapeType="1"/>
          </p:cNvSpPr>
          <p:nvPr/>
        </p:nvSpPr>
        <p:spPr bwMode="auto">
          <a:xfrm flipV="1">
            <a:off x="5192397" y="2726764"/>
            <a:ext cx="1113473" cy="578596"/>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40" name="Line 20"/>
          <p:cNvSpPr>
            <a:spLocks noChangeShapeType="1"/>
          </p:cNvSpPr>
          <p:nvPr/>
        </p:nvSpPr>
        <p:spPr bwMode="auto">
          <a:xfrm>
            <a:off x="5201286" y="2325177"/>
            <a:ext cx="1101248" cy="392737"/>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41" name="AutoShape 21"/>
          <p:cNvSpPr/>
          <p:nvPr/>
        </p:nvSpPr>
        <p:spPr bwMode="auto">
          <a:xfrm>
            <a:off x="6222525" y="2634940"/>
            <a:ext cx="160020" cy="15930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2" name="AutoShape 22"/>
          <p:cNvSpPr/>
          <p:nvPr/>
        </p:nvSpPr>
        <p:spPr bwMode="auto">
          <a:xfrm>
            <a:off x="6246972" y="3599637"/>
            <a:ext cx="160020" cy="1582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3" name="AutoShape 23"/>
          <p:cNvSpPr/>
          <p:nvPr/>
        </p:nvSpPr>
        <p:spPr bwMode="auto">
          <a:xfrm>
            <a:off x="6279199" y="4682706"/>
            <a:ext cx="158908" cy="15820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4" name="AutoShape 24"/>
          <p:cNvSpPr/>
          <p:nvPr/>
        </p:nvSpPr>
        <p:spPr bwMode="auto">
          <a:xfrm>
            <a:off x="5132389" y="2243310"/>
            <a:ext cx="160020" cy="1582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algn="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5" name="AutoShape 25"/>
          <p:cNvSpPr/>
          <p:nvPr/>
        </p:nvSpPr>
        <p:spPr bwMode="auto">
          <a:xfrm>
            <a:off x="5120166" y="3213536"/>
            <a:ext cx="158909" cy="15930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algn="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6" name="AutoShape 26"/>
          <p:cNvSpPr/>
          <p:nvPr/>
        </p:nvSpPr>
        <p:spPr bwMode="auto">
          <a:xfrm>
            <a:off x="5114609" y="4308775"/>
            <a:ext cx="158908" cy="15930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algn="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7" name="TextBox 23"/>
          <p:cNvSpPr txBox="1">
            <a:spLocks noChangeArrowheads="1"/>
          </p:cNvSpPr>
          <p:nvPr/>
        </p:nvSpPr>
        <p:spPr bwMode="auto">
          <a:xfrm>
            <a:off x="2304258" y="2294199"/>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48" name="TextBox 24"/>
          <p:cNvSpPr txBox="1">
            <a:spLocks noChangeArrowheads="1"/>
          </p:cNvSpPr>
          <p:nvPr/>
        </p:nvSpPr>
        <p:spPr bwMode="auto">
          <a:xfrm>
            <a:off x="2976564" y="2093959"/>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algn="r" eaLnBrk="1" hangingPunct="1"/>
            <a:r>
              <a:rPr lang="zh-CN" altLang="en-US" sz="1100">
                <a:solidFill>
                  <a:schemeClr val="bg1">
                    <a:lumMod val="85000"/>
                  </a:schemeClr>
                </a:solidFill>
                <a:ea typeface="微软雅黑" pitchFamily="34" charset="-122"/>
              </a:rPr>
              <a:t>请替换文字内容</a:t>
            </a:r>
          </a:p>
        </p:txBody>
      </p:sp>
      <p:sp>
        <p:nvSpPr>
          <p:cNvPr id="49" name="TextBox 23"/>
          <p:cNvSpPr txBox="1">
            <a:spLocks noChangeArrowheads="1"/>
          </p:cNvSpPr>
          <p:nvPr/>
        </p:nvSpPr>
        <p:spPr bwMode="auto">
          <a:xfrm>
            <a:off x="2304258" y="3247832"/>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0" name="TextBox 24"/>
          <p:cNvSpPr txBox="1">
            <a:spLocks noChangeArrowheads="1"/>
          </p:cNvSpPr>
          <p:nvPr/>
        </p:nvSpPr>
        <p:spPr bwMode="auto">
          <a:xfrm>
            <a:off x="2976564" y="3046486"/>
            <a:ext cx="1134586"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algn="r" eaLnBrk="1" hangingPunct="1"/>
            <a:r>
              <a:rPr lang="zh-CN" altLang="en-US" sz="1100">
                <a:solidFill>
                  <a:schemeClr val="bg1">
                    <a:lumMod val="85000"/>
                  </a:schemeClr>
                </a:solidFill>
                <a:ea typeface="微软雅黑" pitchFamily="34" charset="-122"/>
              </a:rPr>
              <a:t>请替换文字内容</a:t>
            </a:r>
          </a:p>
        </p:txBody>
      </p:sp>
      <p:sp>
        <p:nvSpPr>
          <p:cNvPr id="51" name="TextBox 23"/>
          <p:cNvSpPr txBox="1">
            <a:spLocks noChangeArrowheads="1"/>
          </p:cNvSpPr>
          <p:nvPr/>
        </p:nvSpPr>
        <p:spPr bwMode="auto">
          <a:xfrm>
            <a:off x="2304258" y="4244610"/>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2" name="TextBox 24"/>
          <p:cNvSpPr txBox="1">
            <a:spLocks noChangeArrowheads="1"/>
          </p:cNvSpPr>
          <p:nvPr/>
        </p:nvSpPr>
        <p:spPr bwMode="auto">
          <a:xfrm>
            <a:off x="2976564" y="4044370"/>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algn="r" eaLnBrk="1" hangingPunct="1"/>
            <a:r>
              <a:rPr lang="zh-CN" altLang="en-US" sz="1100">
                <a:solidFill>
                  <a:schemeClr val="bg1">
                    <a:lumMod val="85000"/>
                  </a:schemeClr>
                </a:solidFill>
                <a:ea typeface="微软雅黑" pitchFamily="34" charset="-122"/>
              </a:rPr>
              <a:t>请替换文字内容</a:t>
            </a:r>
          </a:p>
        </p:txBody>
      </p:sp>
      <p:sp>
        <p:nvSpPr>
          <p:cNvPr id="53" name="TextBox 23"/>
          <p:cNvSpPr txBox="1">
            <a:spLocks noChangeArrowheads="1"/>
          </p:cNvSpPr>
          <p:nvPr/>
        </p:nvSpPr>
        <p:spPr bwMode="auto">
          <a:xfrm>
            <a:off x="7451568" y="2435806"/>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4" name="TextBox 24"/>
          <p:cNvSpPr txBox="1">
            <a:spLocks noChangeArrowheads="1"/>
          </p:cNvSpPr>
          <p:nvPr/>
        </p:nvSpPr>
        <p:spPr bwMode="auto">
          <a:xfrm>
            <a:off x="7451568" y="2245522"/>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55" name="TextBox 23"/>
          <p:cNvSpPr txBox="1">
            <a:spLocks noChangeArrowheads="1"/>
          </p:cNvSpPr>
          <p:nvPr/>
        </p:nvSpPr>
        <p:spPr bwMode="auto">
          <a:xfrm>
            <a:off x="7451568" y="3389439"/>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6" name="TextBox 24"/>
          <p:cNvSpPr txBox="1">
            <a:spLocks noChangeArrowheads="1"/>
          </p:cNvSpPr>
          <p:nvPr/>
        </p:nvSpPr>
        <p:spPr bwMode="auto">
          <a:xfrm>
            <a:off x="7451568" y="3198049"/>
            <a:ext cx="1134587"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57" name="TextBox 23"/>
          <p:cNvSpPr txBox="1">
            <a:spLocks noChangeArrowheads="1"/>
          </p:cNvSpPr>
          <p:nvPr/>
        </p:nvSpPr>
        <p:spPr bwMode="auto">
          <a:xfrm>
            <a:off x="7451568" y="4386217"/>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8" name="TextBox 24"/>
          <p:cNvSpPr txBox="1">
            <a:spLocks noChangeArrowheads="1"/>
          </p:cNvSpPr>
          <p:nvPr/>
        </p:nvSpPr>
        <p:spPr bwMode="auto">
          <a:xfrm>
            <a:off x="7451568" y="4195934"/>
            <a:ext cx="1134587"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59" name="平行四边形 58"/>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平行四边形 59"/>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平行四边形 60"/>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平行四边形 61"/>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4"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65" name="Group 7"/>
          <p:cNvGrpSpPr>
            <a:grpSpLocks/>
          </p:cNvGrpSpPr>
          <p:nvPr/>
        </p:nvGrpSpPr>
        <p:grpSpPr bwMode="auto">
          <a:xfrm>
            <a:off x="1439884" y="901884"/>
            <a:ext cx="216018" cy="113981"/>
            <a:chOff x="0" y="0"/>
            <a:chExt cx="1041399" cy="549275"/>
          </a:xfrm>
          <a:solidFill>
            <a:srgbClr val="133E73"/>
          </a:solidFill>
        </p:grpSpPr>
        <p:sp>
          <p:nvSpPr>
            <p:cNvPr id="66"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15360">
        <p:fade/>
      </p:transition>
    </mc:Choice>
    <mc:Fallback xmlns="">
      <p:transition spd="med" advTm="15360">
        <p:fade/>
      </p:transition>
    </mc:Fallback>
  </mc:AlternateContent>
  <p:extLst>
    <p:ext uri="{E180D4A7-C9FB-4DFB-919C-405C955672EB}">
      <p14:showEvtLst xmlns:p14="http://schemas.microsoft.com/office/powerpoint/2010/main">
        <p14:playEvt time="1316" objId="69"/>
        <p14:stopEvt time="2082" objId="69"/>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13"/>
          <p:cNvGrpSpPr/>
          <p:nvPr/>
        </p:nvGrpSpPr>
        <p:grpSpPr>
          <a:xfrm>
            <a:off x="6003719" y="1997516"/>
            <a:ext cx="2474665" cy="253257"/>
            <a:chOff x="6425869" y="1500376"/>
            <a:chExt cx="3352800" cy="344678"/>
          </a:xfrm>
        </p:grpSpPr>
        <p:cxnSp>
          <p:nvCxnSpPr>
            <p:cNvPr id="31" name="直接连接符 18"/>
            <p:cNvCxnSpPr/>
            <p:nvPr/>
          </p:nvCxnSpPr>
          <p:spPr>
            <a:xfrm flipV="1">
              <a:off x="6425869" y="1500376"/>
              <a:ext cx="523875" cy="34467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直接连接符 20"/>
            <p:cNvCxnSpPr/>
            <p:nvPr/>
          </p:nvCxnSpPr>
          <p:spPr>
            <a:xfrm>
              <a:off x="6949744" y="1500376"/>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3" name="组合 14"/>
          <p:cNvGrpSpPr/>
          <p:nvPr/>
        </p:nvGrpSpPr>
        <p:grpSpPr>
          <a:xfrm>
            <a:off x="7281754" y="3247691"/>
            <a:ext cx="2474665" cy="253257"/>
            <a:chOff x="8157414" y="3201844"/>
            <a:chExt cx="3352800" cy="344678"/>
          </a:xfrm>
        </p:grpSpPr>
        <p:cxnSp>
          <p:nvCxnSpPr>
            <p:cNvPr id="34" name="直接连接符 21"/>
            <p:cNvCxnSpPr/>
            <p:nvPr/>
          </p:nvCxnSpPr>
          <p:spPr>
            <a:xfrm flipV="1">
              <a:off x="8157414" y="3201844"/>
              <a:ext cx="523875" cy="34467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直接连接符 22"/>
            <p:cNvCxnSpPr/>
            <p:nvPr/>
          </p:nvCxnSpPr>
          <p:spPr>
            <a:xfrm>
              <a:off x="8681289" y="3201844"/>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6" name="组合 16"/>
          <p:cNvGrpSpPr/>
          <p:nvPr/>
        </p:nvGrpSpPr>
        <p:grpSpPr>
          <a:xfrm>
            <a:off x="2058498" y="2813065"/>
            <a:ext cx="2427867" cy="464462"/>
            <a:chOff x="859010" y="4001456"/>
            <a:chExt cx="3289396" cy="632124"/>
          </a:xfrm>
        </p:grpSpPr>
        <p:cxnSp>
          <p:nvCxnSpPr>
            <p:cNvPr id="37" name="直接连接符 19"/>
            <p:cNvCxnSpPr/>
            <p:nvPr/>
          </p:nvCxnSpPr>
          <p:spPr>
            <a:xfrm>
              <a:off x="3687935" y="4001456"/>
              <a:ext cx="460471" cy="63212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直接连接符 23"/>
            <p:cNvCxnSpPr/>
            <p:nvPr/>
          </p:nvCxnSpPr>
          <p:spPr>
            <a:xfrm>
              <a:off x="859010" y="4001457"/>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9" name="组合 15"/>
          <p:cNvGrpSpPr/>
          <p:nvPr/>
        </p:nvGrpSpPr>
        <p:grpSpPr>
          <a:xfrm>
            <a:off x="2650239" y="4600643"/>
            <a:ext cx="2474665" cy="253257"/>
            <a:chOff x="2417853" y="5824691"/>
            <a:chExt cx="3352800" cy="344678"/>
          </a:xfrm>
        </p:grpSpPr>
        <p:cxnSp>
          <p:nvCxnSpPr>
            <p:cNvPr id="40" name="直接连接符 24"/>
            <p:cNvCxnSpPr/>
            <p:nvPr/>
          </p:nvCxnSpPr>
          <p:spPr>
            <a:xfrm flipV="1">
              <a:off x="5246778" y="5824691"/>
              <a:ext cx="523875" cy="34467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1" name="直接连接符 25"/>
            <p:cNvCxnSpPr/>
            <p:nvPr/>
          </p:nvCxnSpPr>
          <p:spPr>
            <a:xfrm>
              <a:off x="2417853" y="6169369"/>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2" name="Group 86"/>
          <p:cNvGrpSpPr/>
          <p:nvPr/>
        </p:nvGrpSpPr>
        <p:grpSpPr>
          <a:xfrm>
            <a:off x="4119186" y="2987059"/>
            <a:ext cx="1342787" cy="1336735"/>
            <a:chOff x="2904457" y="2313472"/>
            <a:chExt cx="1364456" cy="1364456"/>
          </a:xfrm>
        </p:grpSpPr>
        <p:sp>
          <p:nvSpPr>
            <p:cNvPr id="43" name="矩形 2"/>
            <p:cNvSpPr/>
            <p:nvPr/>
          </p:nvSpPr>
          <p:spPr>
            <a:xfrm rot="2703315">
              <a:off x="2904457" y="2313472"/>
              <a:ext cx="1364456" cy="136445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sp>
          <p:nvSpPr>
            <p:cNvPr id="44" name="直角三角形 3"/>
            <p:cNvSpPr/>
            <p:nvPr/>
          </p:nvSpPr>
          <p:spPr>
            <a:xfrm rot="2703315">
              <a:off x="2904457" y="2313472"/>
              <a:ext cx="1364456" cy="1364456"/>
            </a:xfrm>
            <a:prstGeom prst="rtTriangl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dirty="0">
                <a:solidFill>
                  <a:schemeClr val="bg1">
                    <a:lumMod val="85000"/>
                  </a:schemeClr>
                </a:solidFill>
              </a:endParaRPr>
            </a:p>
          </p:txBody>
        </p:sp>
        <p:pic>
          <p:nvPicPr>
            <p:cNvPr id="45" name="Picture 5"/>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111305" y="2609965"/>
              <a:ext cx="950758" cy="783893"/>
            </a:xfrm>
            <a:prstGeom prst="rect">
              <a:avLst/>
            </a:prstGeom>
            <a:noFill/>
            <a:ln>
              <a:noFill/>
            </a:ln>
            <a:effectLst/>
          </p:spPr>
        </p:pic>
      </p:grpSp>
      <p:grpSp>
        <p:nvGrpSpPr>
          <p:cNvPr id="46" name="Group 89"/>
          <p:cNvGrpSpPr/>
          <p:nvPr/>
        </p:nvGrpSpPr>
        <p:grpSpPr>
          <a:xfrm>
            <a:off x="6107734" y="2987060"/>
            <a:ext cx="1342787" cy="1336735"/>
            <a:chOff x="4925095" y="2313472"/>
            <a:chExt cx="1364456" cy="1364457"/>
          </a:xfrm>
        </p:grpSpPr>
        <p:sp>
          <p:nvSpPr>
            <p:cNvPr id="47" name="矩形 7"/>
            <p:cNvSpPr/>
            <p:nvPr/>
          </p:nvSpPr>
          <p:spPr>
            <a:xfrm rot="2703315">
              <a:off x="4925095" y="2313473"/>
              <a:ext cx="1364456" cy="136445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dirty="0">
                <a:solidFill>
                  <a:schemeClr val="bg1">
                    <a:lumMod val="85000"/>
                  </a:schemeClr>
                </a:solidFill>
              </a:endParaRPr>
            </a:p>
          </p:txBody>
        </p:sp>
        <p:sp>
          <p:nvSpPr>
            <p:cNvPr id="48" name="直角三角形 8"/>
            <p:cNvSpPr/>
            <p:nvPr/>
          </p:nvSpPr>
          <p:spPr>
            <a:xfrm rot="2703315">
              <a:off x="4925095" y="2313472"/>
              <a:ext cx="1364456" cy="1364456"/>
            </a:xfrm>
            <a:prstGeom prst="rtTriangl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sp>
          <p:nvSpPr>
            <p:cNvPr id="49" name="Freeform 15"/>
            <p:cNvSpPr>
              <a:spLocks noEditPoints="1"/>
            </p:cNvSpPr>
            <p:nvPr/>
          </p:nvSpPr>
          <p:spPr bwMode="black">
            <a:xfrm>
              <a:off x="5220354" y="2609965"/>
              <a:ext cx="722861" cy="713313"/>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0" tIns="54847" rIns="109693" bIns="54847" numCol="1" anchor="t" anchorCtr="0" compatLnSpc="1"/>
            <a:lstStyle/>
            <a:p>
              <a:pPr algn="ctr"/>
              <a:endParaRPr lang="en-US" sz="1200" dirty="0">
                <a:solidFill>
                  <a:schemeClr val="bg1">
                    <a:lumMod val="85000"/>
                  </a:schemeClr>
                </a:solidFill>
              </a:endParaRPr>
            </a:p>
          </p:txBody>
        </p:sp>
      </p:grpSp>
      <p:grpSp>
        <p:nvGrpSpPr>
          <p:cNvPr id="50" name="Group 88"/>
          <p:cNvGrpSpPr/>
          <p:nvPr/>
        </p:nvGrpSpPr>
        <p:grpSpPr>
          <a:xfrm>
            <a:off x="5113460" y="2001781"/>
            <a:ext cx="1342787" cy="1336735"/>
            <a:chOff x="3914776" y="1307760"/>
            <a:chExt cx="1364456" cy="1364456"/>
          </a:xfrm>
        </p:grpSpPr>
        <p:sp>
          <p:nvSpPr>
            <p:cNvPr id="51" name="矩形 1"/>
            <p:cNvSpPr/>
            <p:nvPr/>
          </p:nvSpPr>
          <p:spPr>
            <a:xfrm rot="2703315">
              <a:off x="3914776" y="1307760"/>
              <a:ext cx="1364456" cy="1364456"/>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sp>
          <p:nvSpPr>
            <p:cNvPr id="52" name="直角三角形 4"/>
            <p:cNvSpPr/>
            <p:nvPr/>
          </p:nvSpPr>
          <p:spPr>
            <a:xfrm rot="2703315">
              <a:off x="3914776" y="1307760"/>
              <a:ext cx="1364456" cy="1364456"/>
            </a:xfrm>
            <a:prstGeom prst="rtTriangl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pic>
          <p:nvPicPr>
            <p:cNvPr id="53" name="Picture 30" descr="service-based.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058503" y="1522900"/>
              <a:ext cx="1048883" cy="1087065"/>
            </a:xfrm>
            <a:prstGeom prst="rect">
              <a:avLst/>
            </a:prstGeom>
            <a:noFill/>
            <a:ln>
              <a:noFill/>
            </a:ln>
          </p:spPr>
        </p:pic>
      </p:grpSp>
      <p:grpSp>
        <p:nvGrpSpPr>
          <p:cNvPr id="54" name="Group 91"/>
          <p:cNvGrpSpPr/>
          <p:nvPr/>
        </p:nvGrpSpPr>
        <p:grpSpPr>
          <a:xfrm>
            <a:off x="5134869" y="3971208"/>
            <a:ext cx="1342787" cy="1336735"/>
            <a:chOff x="3936529" y="3318030"/>
            <a:chExt cx="1364457" cy="1364456"/>
          </a:xfrm>
        </p:grpSpPr>
        <p:sp>
          <p:nvSpPr>
            <p:cNvPr id="55" name="直角三角形 4"/>
            <p:cNvSpPr/>
            <p:nvPr/>
          </p:nvSpPr>
          <p:spPr>
            <a:xfrm rot="2703315">
              <a:off x="3936529" y="3318030"/>
              <a:ext cx="1364456" cy="1364456"/>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grpSp>
          <p:nvGrpSpPr>
            <p:cNvPr id="56" name="Group 90"/>
            <p:cNvGrpSpPr/>
            <p:nvPr/>
          </p:nvGrpSpPr>
          <p:grpSpPr>
            <a:xfrm>
              <a:off x="3936530" y="3318030"/>
              <a:ext cx="1364456" cy="1364456"/>
              <a:chOff x="3653942" y="3445038"/>
              <a:chExt cx="1364456" cy="1364456"/>
            </a:xfrm>
          </p:grpSpPr>
          <p:sp>
            <p:nvSpPr>
              <p:cNvPr id="57" name="矩形 1"/>
              <p:cNvSpPr/>
              <p:nvPr/>
            </p:nvSpPr>
            <p:spPr>
              <a:xfrm rot="2703315">
                <a:off x="3653942" y="3445038"/>
                <a:ext cx="1364456" cy="1364456"/>
              </a:xfrm>
              <a:prstGeom prst="rect">
                <a:avLst/>
              </a:prstGeom>
              <a:solidFill>
                <a:srgbClr val="00AE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dirty="0">
                  <a:solidFill>
                    <a:schemeClr val="bg1">
                      <a:lumMod val="85000"/>
                    </a:schemeClr>
                  </a:solidFill>
                </a:endParaRPr>
              </a:p>
            </p:txBody>
          </p:sp>
          <p:pic>
            <p:nvPicPr>
              <p:cNvPr id="58" name="Picture 186"/>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rot="1200739">
                <a:off x="3958409" y="3717998"/>
                <a:ext cx="787452" cy="739052"/>
              </a:xfrm>
              <a:prstGeom prst="rect">
                <a:avLst/>
              </a:prstGeom>
              <a:effectLst/>
            </p:spPr>
          </p:pic>
        </p:grpSp>
      </p:grpSp>
      <p:grpSp>
        <p:nvGrpSpPr>
          <p:cNvPr id="59" name="组合 25"/>
          <p:cNvGrpSpPr/>
          <p:nvPr/>
        </p:nvGrpSpPr>
        <p:grpSpPr>
          <a:xfrm>
            <a:off x="6475468" y="1701665"/>
            <a:ext cx="3036219" cy="827568"/>
            <a:chOff x="503238" y="2746886"/>
            <a:chExt cx="2174935" cy="844731"/>
          </a:xfrm>
        </p:grpSpPr>
        <p:sp>
          <p:nvSpPr>
            <p:cNvPr id="60" name="矩形 26"/>
            <p:cNvSpPr/>
            <p:nvPr/>
          </p:nvSpPr>
          <p:spPr>
            <a:xfrm>
              <a:off x="503238" y="3053880"/>
              <a:ext cx="2174935" cy="537737"/>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1" name="矩形 27"/>
            <p:cNvSpPr/>
            <p:nvPr/>
          </p:nvSpPr>
          <p:spPr>
            <a:xfrm>
              <a:off x="550382" y="2746886"/>
              <a:ext cx="903925" cy="314160"/>
            </a:xfrm>
            <a:prstGeom prst="rect">
              <a:avLst/>
            </a:prstGeom>
          </p:spPr>
          <p:txBody>
            <a:bodyPr wrap="none">
              <a:spAutoFit/>
            </a:bodyPr>
            <a:lstStyle/>
            <a:p>
              <a:pPr algn="l">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62" name="组合 25"/>
          <p:cNvGrpSpPr/>
          <p:nvPr/>
        </p:nvGrpSpPr>
        <p:grpSpPr>
          <a:xfrm>
            <a:off x="7728622" y="2947298"/>
            <a:ext cx="2367401" cy="1085586"/>
            <a:chOff x="503239" y="2746886"/>
            <a:chExt cx="1695841" cy="1108100"/>
          </a:xfrm>
        </p:grpSpPr>
        <p:sp>
          <p:nvSpPr>
            <p:cNvPr id="63" name="矩形 26"/>
            <p:cNvSpPr/>
            <p:nvPr/>
          </p:nvSpPr>
          <p:spPr>
            <a:xfrm>
              <a:off x="503239" y="3053880"/>
              <a:ext cx="1695841" cy="801106"/>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4" name="矩形 27"/>
            <p:cNvSpPr/>
            <p:nvPr/>
          </p:nvSpPr>
          <p:spPr>
            <a:xfrm>
              <a:off x="550382" y="2746886"/>
              <a:ext cx="903926" cy="314160"/>
            </a:xfrm>
            <a:prstGeom prst="rect">
              <a:avLst/>
            </a:prstGeom>
          </p:spPr>
          <p:txBody>
            <a:bodyPr wrap="none">
              <a:spAutoFit/>
            </a:bodyPr>
            <a:lstStyle/>
            <a:p>
              <a:pPr algn="l">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65" name="组合 25"/>
          <p:cNvGrpSpPr/>
          <p:nvPr/>
        </p:nvGrpSpPr>
        <p:grpSpPr>
          <a:xfrm>
            <a:off x="1599769" y="2507197"/>
            <a:ext cx="2546724" cy="1085586"/>
            <a:chOff x="174639" y="2746886"/>
            <a:chExt cx="1423165" cy="1108100"/>
          </a:xfrm>
        </p:grpSpPr>
        <p:sp>
          <p:nvSpPr>
            <p:cNvPr id="66" name="矩形 26"/>
            <p:cNvSpPr/>
            <p:nvPr/>
          </p:nvSpPr>
          <p:spPr>
            <a:xfrm>
              <a:off x="174639" y="3053880"/>
              <a:ext cx="1423165" cy="801106"/>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7" name="矩形 27"/>
            <p:cNvSpPr/>
            <p:nvPr/>
          </p:nvSpPr>
          <p:spPr>
            <a:xfrm>
              <a:off x="834164" y="2746886"/>
              <a:ext cx="705168" cy="314160"/>
            </a:xfrm>
            <a:prstGeom prst="rect">
              <a:avLst/>
            </a:prstGeom>
          </p:spPr>
          <p:txBody>
            <a:bodyPr wrap="none">
              <a:spAutoFit/>
            </a:bodyPr>
            <a:lstStyle/>
            <a:p>
              <a:pPr algn="r">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68" name="组合 25"/>
          <p:cNvGrpSpPr/>
          <p:nvPr/>
        </p:nvGrpSpPr>
        <p:grpSpPr>
          <a:xfrm>
            <a:off x="1915312" y="4515148"/>
            <a:ext cx="2853516" cy="827568"/>
            <a:chOff x="3197" y="2746886"/>
            <a:chExt cx="1594607" cy="844731"/>
          </a:xfrm>
        </p:grpSpPr>
        <p:sp>
          <p:nvSpPr>
            <p:cNvPr id="69" name="矩形 26"/>
            <p:cNvSpPr/>
            <p:nvPr/>
          </p:nvSpPr>
          <p:spPr>
            <a:xfrm>
              <a:off x="3197" y="3053880"/>
              <a:ext cx="1594607" cy="537737"/>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70" name="矩形 27"/>
            <p:cNvSpPr/>
            <p:nvPr/>
          </p:nvSpPr>
          <p:spPr>
            <a:xfrm>
              <a:off x="834164" y="2746886"/>
              <a:ext cx="705168" cy="314160"/>
            </a:xfrm>
            <a:prstGeom prst="rect">
              <a:avLst/>
            </a:prstGeom>
          </p:spPr>
          <p:txBody>
            <a:bodyPr wrap="none">
              <a:spAutoFit/>
            </a:bodyPr>
            <a:lstStyle/>
            <a:p>
              <a:pPr algn="r">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71" name="平行四边形 70"/>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平行四边形 71"/>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平行四边形 72"/>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平行四边形 73"/>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5" name="直接连接符 74"/>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6"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77" name="Group 7"/>
          <p:cNvGrpSpPr>
            <a:grpSpLocks/>
          </p:cNvGrpSpPr>
          <p:nvPr/>
        </p:nvGrpSpPr>
        <p:grpSpPr bwMode="auto">
          <a:xfrm>
            <a:off x="1439884" y="901884"/>
            <a:ext cx="216018" cy="113981"/>
            <a:chOff x="0" y="0"/>
            <a:chExt cx="1041399" cy="549275"/>
          </a:xfrm>
          <a:solidFill>
            <a:srgbClr val="133E73"/>
          </a:solidFill>
        </p:grpSpPr>
        <p:sp>
          <p:nvSpPr>
            <p:cNvPr id="78"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8774">
        <p:fade/>
      </p:transition>
    </mc:Choice>
    <mc:Fallback xmlns="">
      <p:transition spd="med" advTm="8774">
        <p:fade/>
      </p:transition>
    </mc:Fallback>
  </mc:AlternateContent>
  <p:extLst>
    <p:ext uri="{E180D4A7-C9FB-4DFB-919C-405C955672EB}">
      <p14:showEvtLst xmlns:p14="http://schemas.microsoft.com/office/powerpoint/2010/main">
        <p14:playEvt time="1316" objId="81"/>
        <p14:stopEvt time="2082" objId="81"/>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10"/>
          <p:cNvSpPr txBox="1"/>
          <p:nvPr/>
        </p:nvSpPr>
        <p:spPr>
          <a:xfrm>
            <a:off x="2447876" y="3724951"/>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2519975" y="4284657"/>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2447876" y="2026111"/>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05.</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2143832270"/>
      </p:ext>
    </p:extLst>
  </p:cSld>
  <p:clrMapOvr>
    <a:masterClrMapping/>
  </p:clrMapOvr>
  <mc:AlternateContent xmlns:mc="http://schemas.openxmlformats.org/markup-compatibility/2006" xmlns:p14="http://schemas.microsoft.com/office/powerpoint/2010/main">
    <mc:Choice Requires="p14">
      <p:transition spd="med" p14:dur="700" advTm="5248">
        <p:fade/>
      </p:transition>
    </mc:Choice>
    <mc:Fallback xmlns="">
      <p:transition spd="med" advTm="5248">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
          <p:cNvGrpSpPr>
            <a:grpSpLocks noChangeAspect="1"/>
          </p:cNvGrpSpPr>
          <p:nvPr/>
        </p:nvGrpSpPr>
        <p:grpSpPr bwMode="auto">
          <a:xfrm rot="4351113">
            <a:off x="5094162" y="2281397"/>
            <a:ext cx="3280186" cy="2272507"/>
            <a:chOff x="940378" y="1114346"/>
            <a:chExt cx="7056438" cy="4867275"/>
          </a:xfrm>
        </p:grpSpPr>
        <p:sp>
          <p:nvSpPr>
            <p:cNvPr id="48" name="Arc 682"/>
            <p:cNvSpPr>
              <a:spLocks noChangeArrowheads="1"/>
            </p:cNvSpPr>
            <p:nvPr/>
          </p:nvSpPr>
          <p:spPr bwMode="auto">
            <a:xfrm rot="-2853595">
              <a:off x="3554195" y="1119903"/>
              <a:ext cx="1014413" cy="1003300"/>
            </a:xfrm>
            <a:custGeom>
              <a:avLst/>
              <a:gdLst>
                <a:gd name="T0" fmla="*/ 152021 w 21600"/>
                <a:gd name="T1" fmla="*/ -47 h 21356"/>
                <a:gd name="T2" fmla="*/ 1014413 w 21600"/>
                <a:gd name="T3" fmla="*/ 1003300 h 21356"/>
                <a:gd name="T4" fmla="*/ 152021 w 21600"/>
                <a:gd name="T5" fmla="*/ -47 h 21356"/>
                <a:gd name="T6" fmla="*/ 1014413 w 21600"/>
                <a:gd name="T7" fmla="*/ 1003300 h 21356"/>
                <a:gd name="T8" fmla="*/ 0 w 21600"/>
                <a:gd name="T9" fmla="*/ 1003300 h 21356"/>
                <a:gd name="T10" fmla="*/ 152021 w 21600"/>
                <a:gd name="T11" fmla="*/ -47 h 213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356" fill="none">
                  <a:moveTo>
                    <a:pt x="3237" y="-1"/>
                  </a:moveTo>
                  <a:cubicBezTo>
                    <a:pt x="13795" y="1600"/>
                    <a:pt x="21600" y="10676"/>
                    <a:pt x="21600" y="21356"/>
                  </a:cubicBezTo>
                </a:path>
                <a:path w="21600" h="21356" stroke="0">
                  <a:moveTo>
                    <a:pt x="3237" y="-1"/>
                  </a:moveTo>
                  <a:cubicBezTo>
                    <a:pt x="13795" y="1600"/>
                    <a:pt x="21600" y="10676"/>
                    <a:pt x="21600" y="21356"/>
                  </a:cubicBezTo>
                  <a:lnTo>
                    <a:pt x="0" y="21356"/>
                  </a:lnTo>
                  <a:lnTo>
                    <a:pt x="3237" y="-1"/>
                  </a:lnTo>
                  <a:close/>
                </a:path>
              </a:pathLst>
            </a:custGeom>
            <a:noFill/>
            <a:ln w="9525">
              <a:solidFill>
                <a:srgbClr val="7F7F7F"/>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9" name="Freeform 673"/>
            <p:cNvSpPr>
              <a:spLocks noEditPoints="1" noChangeArrowheads="1"/>
            </p:cNvSpPr>
            <p:nvPr/>
          </p:nvSpPr>
          <p:spPr bwMode="auto">
            <a:xfrm rot="-324743">
              <a:off x="4204278" y="1579484"/>
              <a:ext cx="2628900" cy="2630487"/>
            </a:xfrm>
            <a:custGeom>
              <a:avLst/>
              <a:gdLst>
                <a:gd name="T0" fmla="*/ 2469660 w 1816"/>
                <a:gd name="T1" fmla="*/ 1147217 h 1816"/>
                <a:gd name="T2" fmla="*/ 2568099 w 1816"/>
                <a:gd name="T3" fmla="*/ 906765 h 1816"/>
                <a:gd name="T4" fmla="*/ 2284364 w 1816"/>
                <a:gd name="T5" fmla="*/ 666313 h 1816"/>
                <a:gd name="T6" fmla="*/ 2168553 w 1816"/>
                <a:gd name="T7" fmla="*/ 312877 h 1816"/>
                <a:gd name="T8" fmla="*/ 1907979 w 1816"/>
                <a:gd name="T9" fmla="*/ 309980 h 1816"/>
                <a:gd name="T10" fmla="*/ 1664777 w 1816"/>
                <a:gd name="T11" fmla="*/ 199894 h 1816"/>
                <a:gd name="T12" fmla="*/ 1415784 w 1816"/>
                <a:gd name="T13" fmla="*/ 150645 h 1816"/>
                <a:gd name="T14" fmla="*/ 1146525 w 1816"/>
                <a:gd name="T15" fmla="*/ 159336 h 1816"/>
                <a:gd name="T16" fmla="*/ 906218 w 1816"/>
                <a:gd name="T17" fmla="*/ 60837 h 1816"/>
                <a:gd name="T18" fmla="*/ 665911 w 1816"/>
                <a:gd name="T19" fmla="*/ 341847 h 1816"/>
                <a:gd name="T20" fmla="*/ 312689 w 1816"/>
                <a:gd name="T21" fmla="*/ 457728 h 1816"/>
                <a:gd name="T22" fmla="*/ 309793 w 1816"/>
                <a:gd name="T23" fmla="*/ 718459 h 1816"/>
                <a:gd name="T24" fmla="*/ 199773 w 1816"/>
                <a:gd name="T25" fmla="*/ 964705 h 1816"/>
                <a:gd name="T26" fmla="*/ 150554 w 1816"/>
                <a:gd name="T27" fmla="*/ 1210951 h 1816"/>
                <a:gd name="T28" fmla="*/ 156344 w 1816"/>
                <a:gd name="T29" fmla="*/ 1480373 h 1816"/>
                <a:gd name="T30" fmla="*/ 60801 w 1816"/>
                <a:gd name="T31" fmla="*/ 1723722 h 1816"/>
                <a:gd name="T32" fmla="*/ 341641 w 1816"/>
                <a:gd name="T33" fmla="*/ 1964174 h 1816"/>
                <a:gd name="T34" fmla="*/ 457452 w 1816"/>
                <a:gd name="T35" fmla="*/ 2317610 h 1816"/>
                <a:gd name="T36" fmla="*/ 718026 w 1816"/>
                <a:gd name="T37" fmla="*/ 2320507 h 1816"/>
                <a:gd name="T38" fmla="*/ 964123 w 1816"/>
                <a:gd name="T39" fmla="*/ 2430593 h 1816"/>
                <a:gd name="T40" fmla="*/ 1210220 w 1816"/>
                <a:gd name="T41" fmla="*/ 2479842 h 1816"/>
                <a:gd name="T42" fmla="*/ 1479480 w 1816"/>
                <a:gd name="T43" fmla="*/ 2471151 h 1816"/>
                <a:gd name="T44" fmla="*/ 1719787 w 1816"/>
                <a:gd name="T45" fmla="*/ 2569650 h 1816"/>
                <a:gd name="T46" fmla="*/ 1962989 w 1816"/>
                <a:gd name="T47" fmla="*/ 2285743 h 1816"/>
                <a:gd name="T48" fmla="*/ 2316211 w 1816"/>
                <a:gd name="T49" fmla="*/ 2172759 h 1816"/>
                <a:gd name="T50" fmla="*/ 2319107 w 1816"/>
                <a:gd name="T51" fmla="*/ 1912028 h 1816"/>
                <a:gd name="T52" fmla="*/ 2429127 w 1816"/>
                <a:gd name="T53" fmla="*/ 1665782 h 1816"/>
                <a:gd name="T54" fmla="*/ 2475451 w 1816"/>
                <a:gd name="T55" fmla="*/ 1416639 h 1816"/>
                <a:gd name="T56" fmla="*/ 1262335 w 1816"/>
                <a:gd name="T57" fmla="*/ 2334992 h 1816"/>
                <a:gd name="T58" fmla="*/ 1056771 w 1816"/>
                <a:gd name="T59" fmla="*/ 2306022 h 1816"/>
                <a:gd name="T60" fmla="*/ 871475 w 1816"/>
                <a:gd name="T61" fmla="*/ 2236493 h 1816"/>
                <a:gd name="T62" fmla="*/ 700654 w 1816"/>
                <a:gd name="T63" fmla="*/ 2135098 h 1816"/>
                <a:gd name="T64" fmla="*/ 555891 w 1816"/>
                <a:gd name="T65" fmla="*/ 2001835 h 1816"/>
                <a:gd name="T66" fmla="*/ 440080 w 1816"/>
                <a:gd name="T67" fmla="*/ 1845397 h 1816"/>
                <a:gd name="T68" fmla="*/ 353222 w 1816"/>
                <a:gd name="T69" fmla="*/ 1665782 h 1816"/>
                <a:gd name="T70" fmla="*/ 304003 w 1816"/>
                <a:gd name="T71" fmla="*/ 1471682 h 1816"/>
                <a:gd name="T72" fmla="*/ 292422 w 1816"/>
                <a:gd name="T73" fmla="*/ 1263097 h 1816"/>
                <a:gd name="T74" fmla="*/ 324270 w 1816"/>
                <a:gd name="T75" fmla="*/ 1060306 h 1816"/>
                <a:gd name="T76" fmla="*/ 393756 w 1816"/>
                <a:gd name="T77" fmla="*/ 872001 h 1816"/>
                <a:gd name="T78" fmla="*/ 495090 w 1816"/>
                <a:gd name="T79" fmla="*/ 703974 h 1816"/>
                <a:gd name="T80" fmla="*/ 625377 w 1816"/>
                <a:gd name="T81" fmla="*/ 559123 h 1816"/>
                <a:gd name="T82" fmla="*/ 784617 w 1816"/>
                <a:gd name="T83" fmla="*/ 440346 h 1816"/>
                <a:gd name="T84" fmla="*/ 961228 w 1816"/>
                <a:gd name="T85" fmla="*/ 353435 h 1816"/>
                <a:gd name="T86" fmla="*/ 1158106 w 1816"/>
                <a:gd name="T87" fmla="*/ 304186 h 1816"/>
                <a:gd name="T88" fmla="*/ 1366565 w 1816"/>
                <a:gd name="T89" fmla="*/ 292598 h 1816"/>
                <a:gd name="T90" fmla="*/ 1569233 w 1816"/>
                <a:gd name="T91" fmla="*/ 324465 h 1816"/>
                <a:gd name="T92" fmla="*/ 1757425 w 1816"/>
                <a:gd name="T93" fmla="*/ 393994 h 1816"/>
                <a:gd name="T94" fmla="*/ 1925351 w 1816"/>
                <a:gd name="T95" fmla="*/ 495389 h 1816"/>
                <a:gd name="T96" fmla="*/ 2070114 w 1816"/>
                <a:gd name="T97" fmla="*/ 625755 h 1816"/>
                <a:gd name="T98" fmla="*/ 2188820 w 1816"/>
                <a:gd name="T99" fmla="*/ 785090 h 1816"/>
                <a:gd name="T100" fmla="*/ 2272782 w 1816"/>
                <a:gd name="T101" fmla="*/ 961808 h 1816"/>
                <a:gd name="T102" fmla="*/ 2324897 w 1816"/>
                <a:gd name="T103" fmla="*/ 1158805 h 1816"/>
                <a:gd name="T104" fmla="*/ 2333583 w 1816"/>
                <a:gd name="T105" fmla="*/ 1367390 h 1816"/>
                <a:gd name="T106" fmla="*/ 2304630 w 1816"/>
                <a:gd name="T107" fmla="*/ 1570181 h 1816"/>
                <a:gd name="T108" fmla="*/ 2235144 w 1816"/>
                <a:gd name="T109" fmla="*/ 1758486 h 1816"/>
                <a:gd name="T110" fmla="*/ 2133810 w 1816"/>
                <a:gd name="T111" fmla="*/ 1926513 h 1816"/>
                <a:gd name="T112" fmla="*/ 2000628 w 1816"/>
                <a:gd name="T113" fmla="*/ 2071364 h 1816"/>
                <a:gd name="T114" fmla="*/ 1844283 w 1816"/>
                <a:gd name="T115" fmla="*/ 2190141 h 1816"/>
                <a:gd name="T116" fmla="*/ 1664777 w 1816"/>
                <a:gd name="T117" fmla="*/ 2274155 h 1816"/>
                <a:gd name="T118" fmla="*/ 1467899 w 1816"/>
                <a:gd name="T119" fmla="*/ 2326301 h 18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50" name="Freeform 675"/>
            <p:cNvSpPr>
              <a:spLocks noEditPoints="1" noChangeArrowheads="1"/>
            </p:cNvSpPr>
            <p:nvPr/>
          </p:nvSpPr>
          <p:spPr bwMode="auto">
            <a:xfrm rot="-324743">
              <a:off x="940378" y="1649334"/>
              <a:ext cx="3429000" cy="3429000"/>
            </a:xfrm>
            <a:custGeom>
              <a:avLst/>
              <a:gdLst>
                <a:gd name="T0" fmla="*/ 3285144 w 2622"/>
                <a:gd name="T1" fmla="*/ 1506563 h 2622"/>
                <a:gd name="T2" fmla="*/ 3217140 w 2622"/>
                <a:gd name="T3" fmla="*/ 1216236 h 2622"/>
                <a:gd name="T4" fmla="*/ 3245911 w 2622"/>
                <a:gd name="T5" fmla="*/ 938986 h 2622"/>
                <a:gd name="T6" fmla="*/ 2934659 w 2622"/>
                <a:gd name="T7" fmla="*/ 706201 h 2622"/>
                <a:gd name="T8" fmla="*/ 2722799 w 2622"/>
                <a:gd name="T9" fmla="*/ 494341 h 2622"/>
                <a:gd name="T10" fmla="*/ 2492629 w 2622"/>
                <a:gd name="T11" fmla="*/ 183089 h 2622"/>
                <a:gd name="T12" fmla="*/ 2215380 w 2622"/>
                <a:gd name="T13" fmla="*/ 211860 h 2622"/>
                <a:gd name="T14" fmla="*/ 1922437 w 2622"/>
                <a:gd name="T15" fmla="*/ 146471 h 2622"/>
                <a:gd name="T16" fmla="*/ 1621648 w 2622"/>
                <a:gd name="T17" fmla="*/ 136009 h 2622"/>
                <a:gd name="T18" fmla="*/ 1362707 w 2622"/>
                <a:gd name="T19" fmla="*/ 34002 h 2622"/>
                <a:gd name="T20" fmla="*/ 1056686 w 2622"/>
                <a:gd name="T21" fmla="*/ 274634 h 2622"/>
                <a:gd name="T22" fmla="*/ 797746 w 2622"/>
                <a:gd name="T23" fmla="*/ 426336 h 2622"/>
                <a:gd name="T24" fmla="*/ 436799 w 2622"/>
                <a:gd name="T25" fmla="*/ 567577 h 2622"/>
                <a:gd name="T26" fmla="*/ 394950 w 2622"/>
                <a:gd name="T27" fmla="*/ 844826 h 2622"/>
                <a:gd name="T28" fmla="*/ 253709 w 2622"/>
                <a:gd name="T29" fmla="*/ 1108998 h 2622"/>
                <a:gd name="T30" fmla="*/ 164780 w 2622"/>
                <a:gd name="T31" fmla="*/ 1396709 h 2622"/>
                <a:gd name="T32" fmla="*/ 0 w 2622"/>
                <a:gd name="T33" fmla="*/ 1621648 h 2622"/>
                <a:gd name="T34" fmla="*/ 154318 w 2622"/>
                <a:gd name="T35" fmla="*/ 1977364 h 2622"/>
                <a:gd name="T36" fmla="*/ 232785 w 2622"/>
                <a:gd name="T37" fmla="*/ 2267691 h 2622"/>
                <a:gd name="T38" fmla="*/ 277249 w 2622"/>
                <a:gd name="T39" fmla="*/ 2652178 h 2622"/>
                <a:gd name="T40" fmla="*/ 533574 w 2622"/>
                <a:gd name="T41" fmla="*/ 2767263 h 2622"/>
                <a:gd name="T42" fmla="*/ 753281 w 2622"/>
                <a:gd name="T43" fmla="*/ 2971277 h 2622"/>
                <a:gd name="T44" fmla="*/ 1006991 w 2622"/>
                <a:gd name="T45" fmla="*/ 3130826 h 2622"/>
                <a:gd name="T46" fmla="*/ 1182233 w 2622"/>
                <a:gd name="T47" fmla="*/ 3347918 h 2622"/>
                <a:gd name="T48" fmla="*/ 1564105 w 2622"/>
                <a:gd name="T49" fmla="*/ 3290375 h 2622"/>
                <a:gd name="T50" fmla="*/ 1864895 w 2622"/>
                <a:gd name="T51" fmla="*/ 3290375 h 2622"/>
                <a:gd name="T52" fmla="*/ 2249382 w 2622"/>
                <a:gd name="T53" fmla="*/ 3347918 h 2622"/>
                <a:gd name="T54" fmla="*/ 2424625 w 2622"/>
                <a:gd name="T55" fmla="*/ 3130826 h 2622"/>
                <a:gd name="T56" fmla="*/ 2678334 w 2622"/>
                <a:gd name="T57" fmla="*/ 2971277 h 2622"/>
                <a:gd name="T58" fmla="*/ 2898041 w 2622"/>
                <a:gd name="T59" fmla="*/ 2767263 h 2622"/>
                <a:gd name="T60" fmla="*/ 3154366 w 2622"/>
                <a:gd name="T61" fmla="*/ 2652178 h 2622"/>
                <a:gd name="T62" fmla="*/ 3198831 w 2622"/>
                <a:gd name="T63" fmla="*/ 2267691 h 2622"/>
                <a:gd name="T64" fmla="*/ 3277297 w 2622"/>
                <a:gd name="T65" fmla="*/ 1977364 h 2622"/>
                <a:gd name="T66" fmla="*/ 1715808 w 2622"/>
                <a:gd name="T67" fmla="*/ 3164828 h 2622"/>
                <a:gd name="T68" fmla="*/ 1422865 w 2622"/>
                <a:gd name="T69" fmla="*/ 3136057 h 2622"/>
                <a:gd name="T70" fmla="*/ 1085458 w 2622"/>
                <a:gd name="T71" fmla="*/ 3023588 h 2622"/>
                <a:gd name="T72" fmla="*/ 792515 w 2622"/>
                <a:gd name="T73" fmla="*/ 2835268 h 2622"/>
                <a:gd name="T74" fmla="*/ 551883 w 2622"/>
                <a:gd name="T75" fmla="*/ 2584174 h 2622"/>
                <a:gd name="T76" fmla="*/ 379256 w 2622"/>
                <a:gd name="T77" fmla="*/ 2280769 h 2622"/>
                <a:gd name="T78" fmla="*/ 282481 w 2622"/>
                <a:gd name="T79" fmla="*/ 1935515 h 2622"/>
                <a:gd name="T80" fmla="*/ 272018 w 2622"/>
                <a:gd name="T81" fmla="*/ 1566721 h 2622"/>
                <a:gd name="T82" fmla="*/ 353101 w 2622"/>
                <a:gd name="T83" fmla="*/ 1216236 h 2622"/>
                <a:gd name="T84" fmla="*/ 512650 w 2622"/>
                <a:gd name="T85" fmla="*/ 904984 h 2622"/>
                <a:gd name="T86" fmla="*/ 740204 w 2622"/>
                <a:gd name="T87" fmla="*/ 640812 h 2622"/>
                <a:gd name="T88" fmla="*/ 1022684 w 2622"/>
                <a:gd name="T89" fmla="*/ 439414 h 2622"/>
                <a:gd name="T90" fmla="*/ 1352245 w 2622"/>
                <a:gd name="T91" fmla="*/ 308636 h 2622"/>
                <a:gd name="T92" fmla="*/ 1715808 w 2622"/>
                <a:gd name="T93" fmla="*/ 264172 h 2622"/>
                <a:gd name="T94" fmla="*/ 2076755 w 2622"/>
                <a:gd name="T95" fmla="*/ 308636 h 2622"/>
                <a:gd name="T96" fmla="*/ 2406316 w 2622"/>
                <a:gd name="T97" fmla="*/ 439414 h 2622"/>
                <a:gd name="T98" fmla="*/ 2691412 w 2622"/>
                <a:gd name="T99" fmla="*/ 640812 h 2622"/>
                <a:gd name="T100" fmla="*/ 2918966 w 2622"/>
                <a:gd name="T101" fmla="*/ 904984 h 2622"/>
                <a:gd name="T102" fmla="*/ 3078515 w 2622"/>
                <a:gd name="T103" fmla="*/ 1216236 h 2622"/>
                <a:gd name="T104" fmla="*/ 3159597 w 2622"/>
                <a:gd name="T105" fmla="*/ 1566721 h 2622"/>
                <a:gd name="T106" fmla="*/ 3149135 w 2622"/>
                <a:gd name="T107" fmla="*/ 1935515 h 2622"/>
                <a:gd name="T108" fmla="*/ 3052359 w 2622"/>
                <a:gd name="T109" fmla="*/ 2280769 h 2622"/>
                <a:gd name="T110" fmla="*/ 2877117 w 2622"/>
                <a:gd name="T111" fmla="*/ 2584174 h 2622"/>
                <a:gd name="T112" fmla="*/ 2639101 w 2622"/>
                <a:gd name="T113" fmla="*/ 2835268 h 2622"/>
                <a:gd name="T114" fmla="*/ 2343542 w 2622"/>
                <a:gd name="T115" fmla="*/ 3023588 h 2622"/>
                <a:gd name="T116" fmla="*/ 2008751 w 2622"/>
                <a:gd name="T117" fmla="*/ 3136057 h 26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00AEEF">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51" name="Oval 676"/>
            <p:cNvSpPr>
              <a:spLocks noChangeArrowheads="1"/>
            </p:cNvSpPr>
            <p:nvPr/>
          </p:nvSpPr>
          <p:spPr bwMode="auto">
            <a:xfrm rot="-324743">
              <a:off x="1307091" y="2016046"/>
              <a:ext cx="2695575" cy="2693988"/>
            </a:xfrm>
            <a:prstGeom prst="ellipse">
              <a:avLst/>
            </a:pr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eaLnBrk="1" latinLnBrk="1" hangingPunct="1">
                <a:lnSpc>
                  <a:spcPct val="120000"/>
                </a:lnSpc>
              </a:pPr>
              <a:endParaRPr lang="ko-KR" altLang="en-US" sz="600">
                <a:solidFill>
                  <a:srgbClr val="A6A6A6"/>
                </a:solidFill>
                <a:latin typeface="Arial" pitchFamily="34" charset="0"/>
                <a:ea typeface="Malgun Gothic" pitchFamily="34" charset="-127"/>
                <a:sym typeface="Arial" pitchFamily="34" charset="0"/>
              </a:endParaRPr>
            </a:p>
          </p:txBody>
        </p:sp>
        <p:sp>
          <p:nvSpPr>
            <p:cNvPr id="52" name="Oval 677"/>
            <p:cNvSpPr>
              <a:spLocks noChangeArrowheads="1"/>
            </p:cNvSpPr>
            <p:nvPr/>
          </p:nvSpPr>
          <p:spPr bwMode="auto">
            <a:xfrm rot="-324743">
              <a:off x="4617028" y="1993821"/>
              <a:ext cx="1801813" cy="1801813"/>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eaLnBrk="1" latinLnBrk="1" hangingPunct="1">
                <a:lnSpc>
                  <a:spcPct val="120000"/>
                </a:lnSpc>
              </a:pPr>
              <a:endParaRPr lang="ko-KR" altLang="en-US" sz="600">
                <a:solidFill>
                  <a:srgbClr val="A6A6A6"/>
                </a:solidFill>
                <a:latin typeface="Arial" pitchFamily="34" charset="0"/>
                <a:ea typeface="Malgun Gothic" pitchFamily="34" charset="-127"/>
                <a:sym typeface="Arial" pitchFamily="34" charset="0"/>
              </a:endParaRPr>
            </a:p>
          </p:txBody>
        </p:sp>
        <p:sp>
          <p:nvSpPr>
            <p:cNvPr id="53" name="Freeform 679"/>
            <p:cNvSpPr>
              <a:spLocks noEditPoints="1"/>
            </p:cNvSpPr>
            <p:nvPr/>
          </p:nvSpPr>
          <p:spPr bwMode="auto">
            <a:xfrm rot="21275257">
              <a:off x="5689453" y="3676106"/>
              <a:ext cx="2303754" cy="2303922"/>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00AEEF"/>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eaLnBrk="1" latinLnBrk="1" hangingPunct="1">
                <a:lnSpc>
                  <a:spcPct val="120000"/>
                </a:lnSpc>
                <a:spcBef>
                  <a:spcPts val="0"/>
                </a:spcBef>
                <a:spcAft>
                  <a:spcPts val="0"/>
                </a:spcAft>
                <a:defRPr/>
              </a:pPr>
              <a:endParaRPr kumimoji="1" lang="zh-CN" altLang="en-US" sz="6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Oval 680"/>
            <p:cNvSpPr>
              <a:spLocks noChangeArrowheads="1"/>
            </p:cNvSpPr>
            <p:nvPr/>
          </p:nvSpPr>
          <p:spPr bwMode="auto">
            <a:xfrm rot="21275257">
              <a:off x="6050897" y="4039847"/>
              <a:ext cx="1577880" cy="1577996"/>
            </a:xfrm>
            <a:prstGeom prst="ellipse">
              <a:avLst/>
            </a:prstGeom>
            <a:solidFill>
              <a:srgbClr val="00AEEF"/>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eaLnBrk="1" latinLnBrk="1" hangingPunct="1">
                <a:lnSpc>
                  <a:spcPct val="120000"/>
                </a:lnSpc>
                <a:spcBef>
                  <a:spcPts val="0"/>
                </a:spcBef>
                <a:spcAft>
                  <a:spcPts val="0"/>
                </a:spcAft>
                <a:defRPr/>
              </a:pPr>
              <a:endParaRPr kumimoji="1" lang="ko-KR" altLang="en-US" sz="600" noProof="1">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55" name="Arc 681"/>
            <p:cNvSpPr>
              <a:spLocks noChangeArrowheads="1"/>
            </p:cNvSpPr>
            <p:nvPr/>
          </p:nvSpPr>
          <p:spPr bwMode="auto">
            <a:xfrm rot="7501686">
              <a:off x="4141571" y="3609103"/>
              <a:ext cx="1906587" cy="1549400"/>
            </a:xfrm>
            <a:custGeom>
              <a:avLst/>
              <a:gdLst>
                <a:gd name="T0" fmla="*/ 1309896 w 21600"/>
                <a:gd name="T1" fmla="*/ -99 h 15695"/>
                <a:gd name="T2" fmla="*/ 1906587 w 21600"/>
                <a:gd name="T3" fmla="*/ 1549400 h 15695"/>
                <a:gd name="T4" fmla="*/ 1309896 w 21600"/>
                <a:gd name="T5" fmla="*/ -99 h 15695"/>
                <a:gd name="T6" fmla="*/ 1906587 w 21600"/>
                <a:gd name="T7" fmla="*/ 1549400 h 15695"/>
                <a:gd name="T8" fmla="*/ 0 w 21600"/>
                <a:gd name="T9" fmla="*/ 1549400 h 15695"/>
                <a:gd name="T10" fmla="*/ 1309896 w 21600"/>
                <a:gd name="T11" fmla="*/ -99 h 15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15695" fill="none">
                  <a:moveTo>
                    <a:pt x="14840" y="-1"/>
                  </a:moveTo>
                  <a:cubicBezTo>
                    <a:pt x="19155" y="4079"/>
                    <a:pt x="21600" y="9756"/>
                    <a:pt x="21600" y="15695"/>
                  </a:cubicBezTo>
                </a:path>
                <a:path w="21600" h="15695" stroke="0">
                  <a:moveTo>
                    <a:pt x="14840" y="-1"/>
                  </a:moveTo>
                  <a:cubicBezTo>
                    <a:pt x="19155" y="4079"/>
                    <a:pt x="21600" y="9756"/>
                    <a:pt x="21600" y="15695"/>
                  </a:cubicBezTo>
                  <a:lnTo>
                    <a:pt x="0" y="15695"/>
                  </a:lnTo>
                  <a:lnTo>
                    <a:pt x="14840" y="-1"/>
                  </a:lnTo>
                  <a:close/>
                </a:path>
              </a:pathLst>
            </a:custGeom>
            <a:noFill/>
            <a:ln w="9525">
              <a:solidFill>
                <a:srgbClr val="7F7F7F"/>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6" name="Arc 683"/>
            <p:cNvSpPr>
              <a:spLocks noChangeArrowheads="1"/>
            </p:cNvSpPr>
            <p:nvPr/>
          </p:nvSpPr>
          <p:spPr bwMode="auto">
            <a:xfrm rot="256945">
              <a:off x="7018916" y="2744709"/>
              <a:ext cx="620712" cy="898525"/>
            </a:xfrm>
            <a:custGeom>
              <a:avLst/>
              <a:gdLst>
                <a:gd name="T0" fmla="*/ 93021 w 21600"/>
                <a:gd name="T1" fmla="*/ -29 h 31203"/>
                <a:gd name="T2" fmla="*/ 620712 w 21600"/>
                <a:gd name="T3" fmla="*/ 614970 h 31203"/>
                <a:gd name="T4" fmla="*/ 552434 w 21600"/>
                <a:gd name="T5" fmla="*/ 898496 h 31203"/>
                <a:gd name="T6" fmla="*/ 93021 w 21600"/>
                <a:gd name="T7" fmla="*/ -29 h 31203"/>
                <a:gd name="T8" fmla="*/ 620712 w 21600"/>
                <a:gd name="T9" fmla="*/ 614970 h 31203"/>
                <a:gd name="T10" fmla="*/ 552434 w 21600"/>
                <a:gd name="T11" fmla="*/ 898496 h 31203"/>
                <a:gd name="T12" fmla="*/ 0 w 21600"/>
                <a:gd name="T13" fmla="*/ 614970 h 31203"/>
                <a:gd name="T14" fmla="*/ 93021 w 21600"/>
                <a:gd name="T15" fmla="*/ -29 h 312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31203" fill="none">
                  <a:moveTo>
                    <a:pt x="3237" y="-1"/>
                  </a:moveTo>
                  <a:cubicBezTo>
                    <a:pt x="13795" y="1600"/>
                    <a:pt x="21600" y="10676"/>
                    <a:pt x="21600" y="21356"/>
                  </a:cubicBezTo>
                  <a:cubicBezTo>
                    <a:pt x="21600" y="24780"/>
                    <a:pt x="20785" y="28155"/>
                    <a:pt x="19224" y="31202"/>
                  </a:cubicBezTo>
                </a:path>
                <a:path w="21600" h="31203" stroke="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rgbClr val="7F7F7F"/>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57" name="Content Placeholder 2"/>
          <p:cNvSpPr txBox="1">
            <a:spLocks noChangeArrowheads="1"/>
          </p:cNvSpPr>
          <p:nvPr/>
        </p:nvSpPr>
        <p:spPr bwMode="auto">
          <a:xfrm>
            <a:off x="7590474" y="2358366"/>
            <a:ext cx="693420" cy="357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ctr" eaLnBrk="1" hangingPunct="1">
              <a:lnSpc>
                <a:spcPct val="120000"/>
              </a:lnSpc>
              <a:buFont typeface="Arial" pitchFamily="34" charset="0"/>
              <a:buNone/>
            </a:pPr>
            <a:r>
              <a:rPr lang="zh-CN" altLang="en-US" sz="1000">
                <a:solidFill>
                  <a:schemeClr val="bg1">
                    <a:lumMod val="85000"/>
                  </a:schemeClr>
                </a:solidFill>
                <a:latin typeface="Arial" pitchFamily="34" charset="0"/>
                <a:ea typeface="微软雅黑" pitchFamily="34" charset="-122"/>
                <a:sym typeface="Arial" pitchFamily="34" charset="0"/>
              </a:rPr>
              <a:t>请替换文字内容</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58" name="Content Placeholder 2"/>
          <p:cNvSpPr txBox="1">
            <a:spLocks noChangeArrowheads="1"/>
          </p:cNvSpPr>
          <p:nvPr/>
        </p:nvSpPr>
        <p:spPr bwMode="auto">
          <a:xfrm>
            <a:off x="7343776" y="4746871"/>
            <a:ext cx="693420" cy="35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ctr" eaLnBrk="1" hangingPunct="1">
              <a:lnSpc>
                <a:spcPct val="120000"/>
              </a:lnSpc>
              <a:buFont typeface="Arial" pitchFamily="34" charset="0"/>
              <a:buNone/>
            </a:pPr>
            <a:r>
              <a:rPr lang="zh-CN" altLang="en-US" sz="1000">
                <a:solidFill>
                  <a:schemeClr val="bg1">
                    <a:lumMod val="85000"/>
                  </a:schemeClr>
                </a:solidFill>
                <a:latin typeface="Arial" pitchFamily="34" charset="0"/>
                <a:ea typeface="微软雅黑" pitchFamily="34" charset="-122"/>
                <a:sym typeface="Arial" pitchFamily="34" charset="0"/>
              </a:rPr>
              <a:t>请替换文字内容</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59" name="Content Placeholder 2"/>
          <p:cNvSpPr txBox="1">
            <a:spLocks noChangeArrowheads="1"/>
          </p:cNvSpPr>
          <p:nvPr/>
        </p:nvSpPr>
        <p:spPr bwMode="auto">
          <a:xfrm>
            <a:off x="5379086" y="3591892"/>
            <a:ext cx="693420" cy="35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ctr" eaLnBrk="1" hangingPunct="1">
              <a:lnSpc>
                <a:spcPct val="120000"/>
              </a:lnSpc>
              <a:buFont typeface="Arial" pitchFamily="34" charset="0"/>
              <a:buNone/>
            </a:pPr>
            <a:r>
              <a:rPr lang="zh-CN" altLang="en-US" sz="1000">
                <a:solidFill>
                  <a:schemeClr val="bg1">
                    <a:lumMod val="85000"/>
                  </a:schemeClr>
                </a:solidFill>
                <a:latin typeface="Arial" pitchFamily="34" charset="0"/>
                <a:ea typeface="微软雅黑" pitchFamily="34" charset="-122"/>
                <a:sym typeface="Arial" pitchFamily="34" charset="0"/>
              </a:rPr>
              <a:t>请替换文字内容</a:t>
            </a:r>
            <a:endParaRPr lang="en-US" altLang="en-US" sz="1000">
              <a:solidFill>
                <a:schemeClr val="bg1">
                  <a:lumMod val="85000"/>
                </a:schemeClr>
              </a:solidFill>
              <a:latin typeface="Arial" pitchFamily="34" charset="0"/>
              <a:ea typeface="微软雅黑" pitchFamily="34" charset="-122"/>
              <a:sym typeface="Arial" pitchFamily="34" charset="0"/>
            </a:endParaRPr>
          </a:p>
        </p:txBody>
      </p:sp>
      <p:grpSp>
        <p:nvGrpSpPr>
          <p:cNvPr id="60" name="Group 17"/>
          <p:cNvGrpSpPr/>
          <p:nvPr/>
        </p:nvGrpSpPr>
        <p:grpSpPr>
          <a:xfrm>
            <a:off x="6357067" y="4491251"/>
            <a:ext cx="305693" cy="304332"/>
            <a:chOff x="5607370" y="3562829"/>
            <a:chExt cx="587140" cy="587140"/>
          </a:xfrm>
          <a:solidFill>
            <a:schemeClr val="bg1"/>
          </a:solidFill>
        </p:grpSpPr>
        <p:sp>
          <p:nvSpPr>
            <p:cNvPr id="61"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20"/>
          <p:cNvGrpSpPr/>
          <p:nvPr/>
        </p:nvGrpSpPr>
        <p:grpSpPr>
          <a:xfrm>
            <a:off x="6355612" y="2332582"/>
            <a:ext cx="439070" cy="437115"/>
            <a:chOff x="6665323" y="3562825"/>
            <a:chExt cx="587140" cy="587140"/>
          </a:xfrm>
          <a:solidFill>
            <a:schemeClr val="bg1"/>
          </a:solidFill>
        </p:grpSpPr>
        <p:sp>
          <p:nvSpPr>
            <p:cNvPr id="64"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Group 23"/>
          <p:cNvGrpSpPr/>
          <p:nvPr/>
        </p:nvGrpSpPr>
        <p:grpSpPr>
          <a:xfrm>
            <a:off x="7019466" y="3626941"/>
            <a:ext cx="305693" cy="304332"/>
            <a:chOff x="7740352" y="3562825"/>
            <a:chExt cx="587140" cy="587140"/>
          </a:xfrm>
          <a:solidFill>
            <a:schemeClr val="bg1"/>
          </a:solidFill>
        </p:grpSpPr>
        <p:sp>
          <p:nvSpPr>
            <p:cNvPr id="67"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9" name="Content Placeholder 2"/>
          <p:cNvSpPr txBox="1">
            <a:spLocks noChangeArrowheads="1"/>
          </p:cNvSpPr>
          <p:nvPr/>
        </p:nvSpPr>
        <p:spPr bwMode="auto">
          <a:xfrm>
            <a:off x="3135472" y="2237779"/>
            <a:ext cx="2086928" cy="3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just"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70" name="Content Placeholder 2"/>
          <p:cNvSpPr txBox="1">
            <a:spLocks noChangeArrowheads="1"/>
          </p:cNvSpPr>
          <p:nvPr/>
        </p:nvSpPr>
        <p:spPr bwMode="auto">
          <a:xfrm>
            <a:off x="3135472" y="3046485"/>
            <a:ext cx="2086928" cy="37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just"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71" name="Content Placeholder 2"/>
          <p:cNvSpPr txBox="1">
            <a:spLocks noChangeArrowheads="1"/>
          </p:cNvSpPr>
          <p:nvPr/>
        </p:nvSpPr>
        <p:spPr bwMode="auto">
          <a:xfrm>
            <a:off x="3135472" y="3854086"/>
            <a:ext cx="2086928" cy="37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just"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72" name="TextBox 71"/>
          <p:cNvSpPr txBox="1">
            <a:spLocks noChangeArrowheads="1"/>
          </p:cNvSpPr>
          <p:nvPr/>
        </p:nvSpPr>
        <p:spPr bwMode="auto">
          <a:xfrm>
            <a:off x="3156587" y="4662792"/>
            <a:ext cx="2110263" cy="34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116081" bIns="2902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28" name="平行四边形 27"/>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3"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34" name="Group 7"/>
          <p:cNvGrpSpPr>
            <a:grpSpLocks/>
          </p:cNvGrpSpPr>
          <p:nvPr/>
        </p:nvGrpSpPr>
        <p:grpSpPr bwMode="auto">
          <a:xfrm>
            <a:off x="1439884" y="901884"/>
            <a:ext cx="216018" cy="113981"/>
            <a:chOff x="0" y="0"/>
            <a:chExt cx="1041399" cy="549275"/>
          </a:xfrm>
          <a:solidFill>
            <a:srgbClr val="133E73"/>
          </a:solidFill>
        </p:grpSpPr>
        <p:sp>
          <p:nvSpPr>
            <p:cNvPr id="35"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8327">
        <p:fade/>
      </p:transition>
    </mc:Choice>
    <mc:Fallback xmlns="">
      <p:transition spd="med" advTm="8327">
        <p:fade/>
      </p:transition>
    </mc:Fallback>
  </mc:AlternateContent>
  <p:extLst>
    <p:ext uri="{E180D4A7-C9FB-4DFB-919C-405C955672EB}">
      <p14:showEvtLst xmlns:p14="http://schemas.microsoft.com/office/powerpoint/2010/main">
        <p14:playEvt time="1315" objId="38"/>
        <p14:stopEvt time="2090" objId="38"/>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组合 19"/>
          <p:cNvPicPr>
            <a:picLocks noGrp="1" noChangeAspect="1" noChangeArrowheads="1"/>
          </p:cNvPicPr>
          <p:nvPr/>
        </p:nvPicPr>
        <p:blipFill>
          <a:blip r:embed="rId3">
            <a:duotone>
              <a:prstClr val="black"/>
              <a:srgbClr val="00A4E3">
                <a:tint val="45000"/>
                <a:satMod val="400000"/>
              </a:srgbClr>
            </a:duotone>
            <a:extLst>
              <a:ext uri="{28A0092B-C50C-407E-A947-70E740481C1C}">
                <a14:useLocalDpi xmlns:a14="http://schemas.microsoft.com/office/drawing/2010/main"/>
              </a:ext>
            </a:extLst>
          </a:blip>
          <a:srcRect/>
          <a:stretch>
            <a:fillRect/>
          </a:stretch>
        </p:blipFill>
        <p:spPr bwMode="auto">
          <a:xfrm>
            <a:off x="2259807" y="1882655"/>
            <a:ext cx="106680" cy="174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组合 23"/>
          <p:cNvPicPr>
            <a:picLocks noGrp="1"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968910" y="2883859"/>
            <a:ext cx="106680" cy="176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组合 28"/>
          <p:cNvPicPr>
            <a:picLocks noGrp="1" noChangeAspect="1" noChangeArrowheads="1"/>
          </p:cNvPicPr>
          <p:nvPr/>
        </p:nvPicPr>
        <p:blipFill>
          <a:blip r:embed="rId3">
            <a:duotone>
              <a:prstClr val="black"/>
              <a:srgbClr val="07A9E6">
                <a:tint val="45000"/>
                <a:satMod val="400000"/>
              </a:srgbClr>
            </a:duotone>
            <a:extLst>
              <a:ext uri="{28A0092B-C50C-407E-A947-70E740481C1C}">
                <a14:useLocalDpi xmlns:a14="http://schemas.microsoft.com/office/drawing/2010/main"/>
              </a:ext>
            </a:extLst>
          </a:blip>
          <a:srcRect/>
          <a:stretch>
            <a:fillRect/>
          </a:stretch>
        </p:blipFill>
        <p:spPr bwMode="auto">
          <a:xfrm>
            <a:off x="5820252" y="1882655"/>
            <a:ext cx="106680" cy="174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组合 33"/>
          <p:cNvPicPr>
            <a:picLocks noGrp="1"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28244" y="2883859"/>
            <a:ext cx="106680" cy="176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组合 53"/>
          <p:cNvGrpSpPr>
            <a:grpSpLocks/>
          </p:cNvGrpSpPr>
          <p:nvPr/>
        </p:nvGrpSpPr>
        <p:grpSpPr bwMode="auto">
          <a:xfrm>
            <a:off x="2265365" y="2884965"/>
            <a:ext cx="1550193" cy="746754"/>
            <a:chOff x="1331651" y="2945166"/>
            <a:chExt cx="2099921" cy="1017295"/>
          </a:xfrm>
        </p:grpSpPr>
        <p:sp>
          <p:nvSpPr>
            <p:cNvPr id="55" name="矩形 6"/>
            <p:cNvSpPr>
              <a:spLocks noChangeArrowheads="1"/>
            </p:cNvSpPr>
            <p:nvPr/>
          </p:nvSpPr>
          <p:spPr bwMode="auto">
            <a:xfrm>
              <a:off x="1331651" y="2945166"/>
              <a:ext cx="2099921" cy="1017295"/>
            </a:xfrm>
            <a:prstGeom prst="rect">
              <a:avLst/>
            </a:prstGeom>
            <a:solidFill>
              <a:srgbClr val="0070C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endParaRPr lang="zh-CN" altLang="en-US" sz="1400">
                <a:solidFill>
                  <a:srgbClr val="FFFFFF"/>
                </a:solidFill>
                <a:latin typeface="Arial" pitchFamily="34" charset="0"/>
                <a:ea typeface="微软雅黑" pitchFamily="34" charset="-122"/>
                <a:sym typeface="Arial" pitchFamily="34" charset="0"/>
              </a:endParaRPr>
            </a:p>
          </p:txBody>
        </p:sp>
        <p:sp>
          <p:nvSpPr>
            <p:cNvPr id="56" name="文本框 63"/>
            <p:cNvSpPr txBox="1">
              <a:spLocks noChangeArrowheads="1"/>
            </p:cNvSpPr>
            <p:nvPr/>
          </p:nvSpPr>
          <p:spPr bwMode="auto">
            <a:xfrm>
              <a:off x="1419945" y="3543679"/>
              <a:ext cx="1923330" cy="3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r>
                <a:rPr lang="en-US" altLang="zh-CN" sz="1500">
                  <a:solidFill>
                    <a:srgbClr val="FFFFFF"/>
                  </a:solidFill>
                  <a:latin typeface="Arial" pitchFamily="34" charset="0"/>
                  <a:ea typeface="微软雅黑" pitchFamily="34" charset="-122"/>
                  <a:sym typeface="Arial" pitchFamily="34" charset="0"/>
                </a:rPr>
                <a:t>YOUR TITLE</a:t>
              </a:r>
              <a:endParaRPr lang="zh-CN" altLang="en-US" sz="1500">
                <a:solidFill>
                  <a:srgbClr val="FFFFFF"/>
                </a:solidFill>
                <a:latin typeface="Arial" pitchFamily="34" charset="0"/>
                <a:ea typeface="微软雅黑" pitchFamily="34" charset="-122"/>
                <a:sym typeface="Arial" pitchFamily="34" charset="0"/>
              </a:endParaRPr>
            </a:p>
          </p:txBody>
        </p:sp>
        <p:sp>
          <p:nvSpPr>
            <p:cNvPr id="57" name="文本框 67"/>
            <p:cNvSpPr txBox="1">
              <a:spLocks noChangeArrowheads="1"/>
            </p:cNvSpPr>
            <p:nvPr/>
          </p:nvSpPr>
          <p:spPr bwMode="auto">
            <a:xfrm>
              <a:off x="1843808" y="2945166"/>
              <a:ext cx="1075605" cy="70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r>
                <a:rPr lang="en-US" altLang="zh-CN" sz="2900">
                  <a:solidFill>
                    <a:srgbClr val="FFFFFF"/>
                  </a:solidFill>
                  <a:latin typeface="Arial" pitchFamily="34" charset="0"/>
                  <a:ea typeface="微软雅黑" pitchFamily="34" charset="-122"/>
                  <a:sym typeface="Arial" pitchFamily="34" charset="0"/>
                </a:rPr>
                <a:t>1</a:t>
              </a:r>
              <a:endParaRPr lang="zh-CN" altLang="en-US" sz="2900">
                <a:solidFill>
                  <a:srgbClr val="FFFFFF"/>
                </a:solidFill>
                <a:latin typeface="Arial" pitchFamily="34" charset="0"/>
                <a:ea typeface="微软雅黑" pitchFamily="34" charset="-122"/>
                <a:sym typeface="Arial" pitchFamily="34" charset="0"/>
              </a:endParaRPr>
            </a:p>
          </p:txBody>
        </p:sp>
      </p:grpSp>
      <p:grpSp>
        <p:nvGrpSpPr>
          <p:cNvPr id="58" name="组合 57"/>
          <p:cNvGrpSpPr>
            <a:grpSpLocks/>
          </p:cNvGrpSpPr>
          <p:nvPr/>
        </p:nvGrpSpPr>
        <p:grpSpPr bwMode="auto">
          <a:xfrm>
            <a:off x="4044475" y="2880058"/>
            <a:ext cx="1550194" cy="767276"/>
            <a:chOff x="3742306" y="2938479"/>
            <a:chExt cx="2099921" cy="1045251"/>
          </a:xfrm>
        </p:grpSpPr>
        <p:sp>
          <p:nvSpPr>
            <p:cNvPr id="59" name="矩形 58"/>
            <p:cNvSpPr/>
            <p:nvPr/>
          </p:nvSpPr>
          <p:spPr>
            <a:xfrm flipV="1">
              <a:off x="3742306" y="2945166"/>
              <a:ext cx="2099921" cy="101729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400" noProof="1">
                <a:solidFill>
                  <a:schemeClr val="bg1"/>
                </a:solidFill>
                <a:sym typeface="Arial" panose="020B0604020202020204" pitchFamily="34" charset="0"/>
              </a:endParaRPr>
            </a:p>
          </p:txBody>
        </p:sp>
        <p:sp>
          <p:nvSpPr>
            <p:cNvPr id="60" name="文本框 64"/>
            <p:cNvSpPr txBox="1"/>
            <p:nvPr/>
          </p:nvSpPr>
          <p:spPr>
            <a:xfrm>
              <a:off x="3831120" y="3543486"/>
              <a:ext cx="1922293" cy="440244"/>
            </a:xfrm>
            <a:prstGeom prst="rect">
              <a:avLst/>
            </a:prstGeom>
            <a:noFill/>
          </p:spPr>
          <p:txBody>
            <a:bodyPr>
              <a:spAutoFit/>
            </a:bodyPr>
            <a:lstStyle/>
            <a:p>
              <a:pPr algn="ctr" eaLnBrk="1" hangingPunct="1">
                <a:spcBef>
                  <a:spcPts val="737"/>
                </a:spcBef>
                <a:defRPr/>
              </a:pPr>
              <a:r>
                <a:rPr lang="en-US" altLang="zh-CN" sz="1500" noProof="1">
                  <a:solidFill>
                    <a:schemeClr val="bg1"/>
                  </a:solidFill>
                  <a:latin typeface="Arial" panose="020B0604020202020204" pitchFamily="34" charset="0"/>
                  <a:ea typeface="微软雅黑" panose="020B0503020204020204" pitchFamily="34" charset="-122"/>
                  <a:sym typeface="Arial" panose="020B0604020202020204" pitchFamily="34" charset="0"/>
                </a:rPr>
                <a:t>YOUR TITLE</a:t>
              </a:r>
              <a:endParaRPr lang="zh-CN" altLang="en-US" sz="15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68"/>
            <p:cNvSpPr txBox="1"/>
            <p:nvPr/>
          </p:nvSpPr>
          <p:spPr>
            <a:xfrm>
              <a:off x="4310786" y="2938479"/>
              <a:ext cx="1074797" cy="733741"/>
            </a:xfrm>
            <a:prstGeom prst="rect">
              <a:avLst/>
            </a:prstGeom>
            <a:noFill/>
          </p:spPr>
          <p:txBody>
            <a:bodyPr>
              <a:spAutoFit/>
            </a:bodyPr>
            <a:lstStyle/>
            <a:p>
              <a:pPr algn="ctr" eaLnBrk="1" hangingPunct="1">
                <a:spcBef>
                  <a:spcPts val="737"/>
                </a:spcBef>
                <a:defRPr/>
              </a:pPr>
              <a:r>
                <a:rPr lang="en-US" altLang="zh-CN" sz="2900" noProof="1">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29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a:grpSpLocks/>
          </p:cNvGrpSpPr>
          <p:nvPr/>
        </p:nvGrpSpPr>
        <p:grpSpPr bwMode="auto">
          <a:xfrm>
            <a:off x="5824697" y="2880057"/>
            <a:ext cx="1550194" cy="751662"/>
            <a:chOff x="6152961" y="2938480"/>
            <a:chExt cx="2099921" cy="1023981"/>
          </a:xfrm>
          <a:solidFill>
            <a:srgbClr val="0070C0"/>
          </a:solidFill>
        </p:grpSpPr>
        <p:sp>
          <p:nvSpPr>
            <p:cNvPr id="63" name="矩形 27"/>
            <p:cNvSpPr>
              <a:spLocks noChangeArrowheads="1"/>
            </p:cNvSpPr>
            <p:nvPr/>
          </p:nvSpPr>
          <p:spPr bwMode="auto">
            <a:xfrm>
              <a:off x="6152961" y="2945166"/>
              <a:ext cx="2099921" cy="1017295"/>
            </a:xfrm>
            <a:prstGeom prst="rect">
              <a:avLst/>
            </a:prstGeom>
            <a:grpFill/>
            <a:ln>
              <a:noFill/>
            </a:ln>
            <a:extLs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endParaRPr lang="zh-CN" altLang="en-US" sz="1400">
                <a:solidFill>
                  <a:srgbClr val="FFFFFF"/>
                </a:solidFill>
                <a:latin typeface="Arial" pitchFamily="34" charset="0"/>
                <a:ea typeface="微软雅黑" pitchFamily="34" charset="-122"/>
                <a:sym typeface="Arial" pitchFamily="34" charset="0"/>
              </a:endParaRPr>
            </a:p>
          </p:txBody>
        </p:sp>
        <p:sp>
          <p:nvSpPr>
            <p:cNvPr id="64" name="文本框 65"/>
            <p:cNvSpPr txBox="1">
              <a:spLocks noChangeArrowheads="1"/>
            </p:cNvSpPr>
            <p:nvPr/>
          </p:nvSpPr>
          <p:spPr bwMode="auto">
            <a:xfrm>
              <a:off x="6246353" y="3543679"/>
              <a:ext cx="1923330" cy="395313"/>
            </a:xfrm>
            <a:prstGeom prst="rect">
              <a:avLst/>
            </a:prstGeom>
            <a:grpFill/>
            <a:ln>
              <a:noFill/>
            </a:ln>
            <a:extLs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r>
                <a:rPr lang="en-US" altLang="zh-CN" sz="1500">
                  <a:solidFill>
                    <a:srgbClr val="FFFFFF"/>
                  </a:solidFill>
                  <a:latin typeface="Arial" pitchFamily="34" charset="0"/>
                  <a:ea typeface="微软雅黑" pitchFamily="34" charset="-122"/>
                  <a:sym typeface="Arial" pitchFamily="34" charset="0"/>
                </a:rPr>
                <a:t>YOUR TITLE</a:t>
              </a:r>
              <a:endParaRPr lang="zh-CN" altLang="en-US" sz="1500">
                <a:solidFill>
                  <a:srgbClr val="FFFFFF"/>
                </a:solidFill>
                <a:latin typeface="Arial" pitchFamily="34" charset="0"/>
                <a:ea typeface="微软雅黑" pitchFamily="34" charset="-122"/>
                <a:sym typeface="Arial" pitchFamily="34" charset="0"/>
              </a:endParaRPr>
            </a:p>
          </p:txBody>
        </p:sp>
        <p:sp>
          <p:nvSpPr>
            <p:cNvPr id="65" name="文本框 69"/>
            <p:cNvSpPr txBox="1">
              <a:spLocks noChangeArrowheads="1"/>
            </p:cNvSpPr>
            <p:nvPr/>
          </p:nvSpPr>
          <p:spPr bwMode="auto">
            <a:xfrm>
              <a:off x="6650896" y="2938480"/>
              <a:ext cx="1075605" cy="703016"/>
            </a:xfrm>
            <a:prstGeom prst="rect">
              <a:avLst/>
            </a:prstGeom>
            <a:noFill/>
            <a:ln>
              <a:noFill/>
            </a:ln>
            <a:extLs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r>
                <a:rPr lang="en-US" altLang="zh-CN" sz="2900">
                  <a:solidFill>
                    <a:srgbClr val="FFFFFF"/>
                  </a:solidFill>
                  <a:latin typeface="Arial" pitchFamily="34" charset="0"/>
                  <a:ea typeface="微软雅黑" pitchFamily="34" charset="-122"/>
                  <a:sym typeface="Arial" pitchFamily="34" charset="0"/>
                </a:rPr>
                <a:t>3</a:t>
              </a:r>
              <a:endParaRPr lang="zh-CN" altLang="en-US" sz="2900">
                <a:solidFill>
                  <a:srgbClr val="FFFFFF"/>
                </a:solidFill>
                <a:latin typeface="Arial" pitchFamily="34" charset="0"/>
                <a:ea typeface="微软雅黑" pitchFamily="34" charset="-122"/>
                <a:sym typeface="Arial" pitchFamily="34" charset="0"/>
              </a:endParaRPr>
            </a:p>
          </p:txBody>
        </p:sp>
      </p:grpSp>
      <p:grpSp>
        <p:nvGrpSpPr>
          <p:cNvPr id="66" name="组合 65"/>
          <p:cNvGrpSpPr>
            <a:grpSpLocks/>
          </p:cNvGrpSpPr>
          <p:nvPr/>
        </p:nvGrpSpPr>
        <p:grpSpPr bwMode="auto">
          <a:xfrm>
            <a:off x="7603810" y="2884967"/>
            <a:ext cx="1550193" cy="762367"/>
            <a:chOff x="8563615" y="2945166"/>
            <a:chExt cx="2099921" cy="1038564"/>
          </a:xfrm>
        </p:grpSpPr>
        <p:sp>
          <p:nvSpPr>
            <p:cNvPr id="67" name="矩形 66"/>
            <p:cNvSpPr/>
            <p:nvPr/>
          </p:nvSpPr>
          <p:spPr>
            <a:xfrm flipV="1">
              <a:off x="8563615" y="2945166"/>
              <a:ext cx="2099921" cy="101729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400" noProof="1">
                <a:solidFill>
                  <a:schemeClr val="bg1"/>
                </a:solidFill>
                <a:sym typeface="Arial" panose="020B0604020202020204" pitchFamily="34" charset="0"/>
              </a:endParaRPr>
            </a:p>
          </p:txBody>
        </p:sp>
        <p:sp>
          <p:nvSpPr>
            <p:cNvPr id="68" name="文本框 66"/>
            <p:cNvSpPr txBox="1"/>
            <p:nvPr/>
          </p:nvSpPr>
          <p:spPr>
            <a:xfrm>
              <a:off x="8652428" y="3543486"/>
              <a:ext cx="1922294" cy="440244"/>
            </a:xfrm>
            <a:prstGeom prst="rect">
              <a:avLst/>
            </a:prstGeom>
            <a:noFill/>
          </p:spPr>
          <p:txBody>
            <a:bodyPr>
              <a:spAutoFit/>
            </a:bodyPr>
            <a:lstStyle/>
            <a:p>
              <a:pPr algn="ctr" eaLnBrk="1" hangingPunct="1">
                <a:spcBef>
                  <a:spcPts val="737"/>
                </a:spcBef>
                <a:defRPr/>
              </a:pPr>
              <a:r>
                <a:rPr lang="en-US" altLang="zh-CN" sz="1500" noProof="1">
                  <a:solidFill>
                    <a:schemeClr val="bg1"/>
                  </a:solidFill>
                  <a:latin typeface="Arial" panose="020B0604020202020204" pitchFamily="34" charset="0"/>
                  <a:ea typeface="微软雅黑" panose="020B0503020204020204" pitchFamily="34" charset="-122"/>
                  <a:sym typeface="Arial" panose="020B0604020202020204" pitchFamily="34" charset="0"/>
                </a:rPr>
                <a:t>YOUR TITLE</a:t>
              </a:r>
              <a:endParaRPr lang="zh-CN" altLang="en-US" sz="15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70"/>
            <p:cNvSpPr txBox="1"/>
            <p:nvPr/>
          </p:nvSpPr>
          <p:spPr>
            <a:xfrm>
              <a:off x="9087467" y="3041621"/>
              <a:ext cx="1076303" cy="733741"/>
            </a:xfrm>
            <a:prstGeom prst="rect">
              <a:avLst/>
            </a:prstGeom>
            <a:noFill/>
          </p:spPr>
          <p:txBody>
            <a:bodyPr>
              <a:spAutoFit/>
            </a:bodyPr>
            <a:lstStyle/>
            <a:p>
              <a:pPr algn="ctr" eaLnBrk="1" hangingPunct="1">
                <a:spcBef>
                  <a:spcPts val="737"/>
                </a:spcBef>
                <a:defRPr/>
              </a:pPr>
              <a:r>
                <a:rPr lang="en-US" altLang="zh-CN" sz="2900" noProof="1">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lang="zh-CN" altLang="en-US" sz="29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Text Placeholder 7"/>
          <p:cNvSpPr txBox="1">
            <a:spLocks noChangeArrowheads="1"/>
          </p:cNvSpPr>
          <p:nvPr/>
        </p:nvSpPr>
        <p:spPr bwMode="auto">
          <a:xfrm>
            <a:off x="2449832" y="1885973"/>
            <a:ext cx="1860233" cy="2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82" rIns="0" bIns="72582" anchor="ctr"/>
          <a:lstStyle/>
          <a:p>
            <a:pPr>
              <a:buFont typeface="Arial" pitchFamily="34" charset="0"/>
              <a:buNone/>
            </a:pPr>
            <a:r>
              <a:rPr lang="zh-CN" altLang="en-US" sz="1100">
                <a:solidFill>
                  <a:schemeClr val="bg1">
                    <a:lumMod val="85000"/>
                  </a:schemeClr>
                </a:solidFill>
                <a:latin typeface="Lato Regular"/>
                <a:ea typeface="微软雅黑" pitchFamily="34" charset="-122"/>
              </a:rPr>
              <a:t>请替换文字内容</a:t>
            </a:r>
          </a:p>
        </p:txBody>
      </p:sp>
      <p:sp>
        <p:nvSpPr>
          <p:cNvPr id="71" name="Text Placeholder 2"/>
          <p:cNvSpPr txBox="1">
            <a:spLocks noChangeArrowheads="1"/>
          </p:cNvSpPr>
          <p:nvPr/>
        </p:nvSpPr>
        <p:spPr bwMode="auto">
          <a:xfrm>
            <a:off x="2449832" y="2153699"/>
            <a:ext cx="1604645" cy="40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50000"/>
              </a:lnSpc>
              <a:buFont typeface="Arial" pitchFamily="34" charset="0"/>
              <a:buNone/>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2" name="Text Placeholder 7"/>
          <p:cNvSpPr txBox="1">
            <a:spLocks noChangeArrowheads="1"/>
          </p:cNvSpPr>
          <p:nvPr/>
        </p:nvSpPr>
        <p:spPr bwMode="auto">
          <a:xfrm>
            <a:off x="4183382" y="3917144"/>
            <a:ext cx="1860233" cy="2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82" rIns="0" bIns="72582" anchor="ctr"/>
          <a:lstStyle/>
          <a:p>
            <a:pPr>
              <a:buFont typeface="Arial" pitchFamily="34" charset="0"/>
              <a:buNone/>
            </a:pPr>
            <a:r>
              <a:rPr lang="zh-CN" altLang="en-US" sz="1100">
                <a:solidFill>
                  <a:schemeClr val="bg1">
                    <a:lumMod val="85000"/>
                  </a:schemeClr>
                </a:solidFill>
                <a:latin typeface="Lato Regular"/>
                <a:ea typeface="微软雅黑" pitchFamily="34" charset="-122"/>
              </a:rPr>
              <a:t>请替换文字内容</a:t>
            </a:r>
          </a:p>
        </p:txBody>
      </p:sp>
      <p:sp>
        <p:nvSpPr>
          <p:cNvPr id="73" name="Text Placeholder 2"/>
          <p:cNvSpPr txBox="1">
            <a:spLocks noChangeArrowheads="1"/>
          </p:cNvSpPr>
          <p:nvPr/>
        </p:nvSpPr>
        <p:spPr bwMode="auto">
          <a:xfrm>
            <a:off x="4183382" y="4184870"/>
            <a:ext cx="1604645" cy="40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50000"/>
              </a:lnSpc>
              <a:buFont typeface="Arial" pitchFamily="34" charset="0"/>
              <a:buNone/>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4" name="Text Placeholder 7"/>
          <p:cNvSpPr txBox="1">
            <a:spLocks noChangeArrowheads="1"/>
          </p:cNvSpPr>
          <p:nvPr/>
        </p:nvSpPr>
        <p:spPr bwMode="auto">
          <a:xfrm>
            <a:off x="6010277" y="1952352"/>
            <a:ext cx="1860233" cy="2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82" rIns="0" bIns="72582" anchor="ctr"/>
          <a:lstStyle/>
          <a:p>
            <a:pPr>
              <a:buFont typeface="Arial" pitchFamily="34" charset="0"/>
              <a:buNone/>
            </a:pPr>
            <a:r>
              <a:rPr lang="zh-CN" altLang="en-US" sz="1100">
                <a:solidFill>
                  <a:schemeClr val="bg1">
                    <a:lumMod val="85000"/>
                  </a:schemeClr>
                </a:solidFill>
                <a:latin typeface="Lato Regular"/>
                <a:ea typeface="微软雅黑" pitchFamily="34" charset="-122"/>
              </a:rPr>
              <a:t>请替换文字内容</a:t>
            </a:r>
          </a:p>
        </p:txBody>
      </p:sp>
      <p:sp>
        <p:nvSpPr>
          <p:cNvPr id="75" name="Text Placeholder 2"/>
          <p:cNvSpPr txBox="1">
            <a:spLocks noChangeArrowheads="1"/>
          </p:cNvSpPr>
          <p:nvPr/>
        </p:nvSpPr>
        <p:spPr bwMode="auto">
          <a:xfrm>
            <a:off x="6010277" y="2220077"/>
            <a:ext cx="1604645" cy="40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50000"/>
              </a:lnSpc>
              <a:buFont typeface="Arial" pitchFamily="34" charset="0"/>
              <a:buNone/>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6" name="Text Placeholder 7"/>
          <p:cNvSpPr txBox="1">
            <a:spLocks noChangeArrowheads="1"/>
          </p:cNvSpPr>
          <p:nvPr/>
        </p:nvSpPr>
        <p:spPr bwMode="auto">
          <a:xfrm>
            <a:off x="7757162" y="3996798"/>
            <a:ext cx="1860233" cy="2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82" rIns="0" bIns="72582" anchor="ctr"/>
          <a:lstStyle/>
          <a:p>
            <a:pPr>
              <a:buFont typeface="Arial" pitchFamily="34" charset="0"/>
              <a:buNone/>
            </a:pPr>
            <a:r>
              <a:rPr lang="zh-CN" altLang="en-US" sz="1100">
                <a:solidFill>
                  <a:schemeClr val="bg1">
                    <a:lumMod val="85000"/>
                  </a:schemeClr>
                </a:solidFill>
                <a:latin typeface="Lato Regular"/>
                <a:ea typeface="微软雅黑" pitchFamily="34" charset="-122"/>
              </a:rPr>
              <a:t>请替换文字内容</a:t>
            </a:r>
          </a:p>
        </p:txBody>
      </p:sp>
      <p:sp>
        <p:nvSpPr>
          <p:cNvPr id="77" name="Text Placeholder 2"/>
          <p:cNvSpPr txBox="1">
            <a:spLocks noChangeArrowheads="1"/>
          </p:cNvSpPr>
          <p:nvPr/>
        </p:nvSpPr>
        <p:spPr bwMode="auto">
          <a:xfrm>
            <a:off x="7757162" y="4264523"/>
            <a:ext cx="1604645" cy="40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50000"/>
              </a:lnSpc>
              <a:buFont typeface="Arial" pitchFamily="34" charset="0"/>
              <a:buNone/>
            </a:pPr>
            <a:r>
              <a:rPr lang="zh-CN" altLang="en-US" sz="600" dirty="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dirty="0">
              <a:solidFill>
                <a:schemeClr val="bg1">
                  <a:lumMod val="85000"/>
                </a:schemeClr>
              </a:solidFill>
              <a:latin typeface="Arial" pitchFamily="34" charset="0"/>
              <a:ea typeface="微软雅黑" pitchFamily="34" charset="-122"/>
              <a:sym typeface="Arial" pitchFamily="34" charset="0"/>
            </a:endParaRPr>
          </a:p>
        </p:txBody>
      </p:sp>
      <p:sp>
        <p:nvSpPr>
          <p:cNvPr id="30" name="平行四边形 29"/>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5"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36" name="Group 7"/>
          <p:cNvGrpSpPr>
            <a:grpSpLocks/>
          </p:cNvGrpSpPr>
          <p:nvPr/>
        </p:nvGrpSpPr>
        <p:grpSpPr bwMode="auto">
          <a:xfrm>
            <a:off x="1439884" y="901884"/>
            <a:ext cx="216018" cy="113981"/>
            <a:chOff x="0" y="0"/>
            <a:chExt cx="1041399" cy="549275"/>
          </a:xfrm>
          <a:solidFill>
            <a:srgbClr val="133E73"/>
          </a:solidFill>
        </p:grpSpPr>
        <p:sp>
          <p:nvSpPr>
            <p:cNvPr id="37"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3633971506"/>
      </p:ext>
    </p:extLst>
  </p:cSld>
  <p:clrMapOvr>
    <a:masterClrMapping/>
  </p:clrMapOvr>
  <mc:AlternateContent xmlns:mc="http://schemas.openxmlformats.org/markup-compatibility/2006" xmlns:p14="http://schemas.microsoft.com/office/powerpoint/2010/main">
    <mc:Choice Requires="p14">
      <p:transition spd="med" p14:dur="700" advTm="7429">
        <p:fade/>
      </p:transition>
    </mc:Choice>
    <mc:Fallback xmlns="">
      <p:transition spd="med" advTm="7429">
        <p:fade/>
      </p:transition>
    </mc:Fallback>
  </mc:AlternateContent>
  <p:extLst>
    <p:ext uri="{E180D4A7-C9FB-4DFB-919C-405C955672EB}">
      <p14:showEvtLst xmlns:p14="http://schemas.microsoft.com/office/powerpoint/2010/main">
        <p14:playEvt time="1314" objId="40"/>
        <p14:stopEvt time="2081" objId="40"/>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Group 1"/>
          <p:cNvGrpSpPr>
            <a:grpSpLocks/>
          </p:cNvGrpSpPr>
          <p:nvPr/>
        </p:nvGrpSpPr>
        <p:grpSpPr bwMode="auto">
          <a:xfrm>
            <a:off x="3873342" y="2587370"/>
            <a:ext cx="1322388" cy="685907"/>
            <a:chOff x="3913901" y="5865040"/>
            <a:chExt cx="3322518" cy="1730427"/>
          </a:xfrm>
        </p:grpSpPr>
        <p:cxnSp>
          <p:nvCxnSpPr>
            <p:cNvPr id="102" name="直接连接符 84"/>
            <p:cNvCxnSpPr/>
            <p:nvPr/>
          </p:nvCxnSpPr>
          <p:spPr>
            <a:xfrm flipV="1">
              <a:off x="5664506" y="6733045"/>
              <a:ext cx="1571913" cy="0"/>
            </a:xfrm>
            <a:prstGeom prst="line">
              <a:avLst/>
            </a:prstGeom>
            <a:noFill/>
            <a:ln w="38100">
              <a:solidFill>
                <a:srgbClr val="00A4E3"/>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03" name="弧形 85"/>
            <p:cNvSpPr/>
            <p:nvPr/>
          </p:nvSpPr>
          <p:spPr>
            <a:xfrm rot="16200000">
              <a:off x="3914217" y="5864724"/>
              <a:ext cx="1730427" cy="1731060"/>
            </a:xfrm>
            <a:prstGeom prst="arc">
              <a:avLst>
                <a:gd name="adj1" fmla="val 2657162"/>
                <a:gd name="adj2" fmla="val 8176062"/>
              </a:avLst>
            </a:prstGeom>
            <a:noFill/>
            <a:ln w="38100">
              <a:solidFill>
                <a:srgbClr val="00A4E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500" noProof="1">
                <a:latin typeface="Calibri Light" panose="020F0302020204030204"/>
              </a:endParaRPr>
            </a:p>
          </p:txBody>
        </p:sp>
      </p:grpSp>
      <p:grpSp>
        <p:nvGrpSpPr>
          <p:cNvPr id="104" name="Group 53"/>
          <p:cNvGrpSpPr>
            <a:grpSpLocks/>
          </p:cNvGrpSpPr>
          <p:nvPr/>
        </p:nvGrpSpPr>
        <p:grpSpPr bwMode="auto">
          <a:xfrm>
            <a:off x="2367599" y="2558606"/>
            <a:ext cx="737870" cy="734585"/>
            <a:chOff x="7683929" y="9649657"/>
            <a:chExt cx="1999231" cy="1999752"/>
          </a:xfrm>
        </p:grpSpPr>
        <p:grpSp>
          <p:nvGrpSpPr>
            <p:cNvPr id="105" name="Group 78"/>
            <p:cNvGrpSpPr>
              <a:grpSpLocks/>
            </p:cNvGrpSpPr>
            <p:nvPr/>
          </p:nvGrpSpPr>
          <p:grpSpPr bwMode="auto">
            <a:xfrm rot="-283084">
              <a:off x="7683929" y="9649657"/>
              <a:ext cx="1999231" cy="1999752"/>
              <a:chOff x="5013110" y="5059616"/>
              <a:chExt cx="3378533" cy="3379413"/>
            </a:xfrm>
          </p:grpSpPr>
          <p:sp>
            <p:nvSpPr>
              <p:cNvPr id="107" name="Oval 81"/>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sp>
            <p:nvSpPr>
              <p:cNvPr id="108" name="Oval 82"/>
              <p:cNvSpPr/>
              <p:nvPr/>
            </p:nvSpPr>
            <p:spPr>
              <a:xfrm>
                <a:off x="5287870" y="5334448"/>
                <a:ext cx="2829013" cy="2829749"/>
              </a:xfrm>
              <a:prstGeom prst="ellipse">
                <a:avLst/>
              </a:prstGeom>
              <a:solidFill>
                <a:srgbClr val="07A9E6"/>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grpSp>
        <p:sp>
          <p:nvSpPr>
            <p:cNvPr id="106" name="Freeform 3"/>
            <p:cNvSpPr>
              <a:spLocks noChangeArrowheads="1"/>
            </p:cNvSpPr>
            <p:nvPr/>
          </p:nvSpPr>
          <p:spPr bwMode="auto">
            <a:xfrm>
              <a:off x="8300770" y="10295371"/>
              <a:ext cx="804670" cy="648009"/>
            </a:xfrm>
            <a:custGeom>
              <a:avLst/>
              <a:gdLst>
                <a:gd name="T0" fmla="*/ 788479 w 497"/>
                <a:gd name="T1" fmla="*/ 115022 h 400"/>
                <a:gd name="T2" fmla="*/ 788479 w 497"/>
                <a:gd name="T3" fmla="*/ 115022 h 400"/>
                <a:gd name="T4" fmla="*/ 602288 w 497"/>
                <a:gd name="T5" fmla="*/ 0 h 400"/>
                <a:gd name="T6" fmla="*/ 573145 w 497"/>
                <a:gd name="T7" fmla="*/ 0 h 400"/>
                <a:gd name="T8" fmla="*/ 401525 w 497"/>
                <a:gd name="T9" fmla="*/ 115022 h 400"/>
                <a:gd name="T10" fmla="*/ 229906 w 497"/>
                <a:gd name="T11" fmla="*/ 0 h 400"/>
                <a:gd name="T12" fmla="*/ 199144 w 497"/>
                <a:gd name="T13" fmla="*/ 0 h 400"/>
                <a:gd name="T14" fmla="*/ 12952 w 497"/>
                <a:gd name="T15" fmla="*/ 115022 h 400"/>
                <a:gd name="T16" fmla="*/ 0 w 497"/>
                <a:gd name="T17" fmla="*/ 144182 h 400"/>
                <a:gd name="T18" fmla="*/ 0 w 497"/>
                <a:gd name="T19" fmla="*/ 618849 h 400"/>
                <a:gd name="T20" fmla="*/ 12952 w 497"/>
                <a:gd name="T21" fmla="*/ 631809 h 400"/>
                <a:gd name="T22" fmla="*/ 42095 w 497"/>
                <a:gd name="T23" fmla="*/ 631809 h 400"/>
                <a:gd name="T24" fmla="*/ 213715 w 497"/>
                <a:gd name="T25" fmla="*/ 531367 h 400"/>
                <a:gd name="T26" fmla="*/ 386954 w 497"/>
                <a:gd name="T27" fmla="*/ 631809 h 400"/>
                <a:gd name="T28" fmla="*/ 416097 w 497"/>
                <a:gd name="T29" fmla="*/ 631809 h 400"/>
                <a:gd name="T30" fmla="*/ 587717 w 497"/>
                <a:gd name="T31" fmla="*/ 531367 h 400"/>
                <a:gd name="T32" fmla="*/ 760956 w 497"/>
                <a:gd name="T33" fmla="*/ 631809 h 400"/>
                <a:gd name="T34" fmla="*/ 773908 w 497"/>
                <a:gd name="T35" fmla="*/ 646389 h 400"/>
                <a:gd name="T36" fmla="*/ 788479 w 497"/>
                <a:gd name="T37" fmla="*/ 631809 h 400"/>
                <a:gd name="T38" fmla="*/ 803051 w 497"/>
                <a:gd name="T39" fmla="*/ 618849 h 400"/>
                <a:gd name="T40" fmla="*/ 803051 w 497"/>
                <a:gd name="T41" fmla="*/ 144182 h 400"/>
                <a:gd name="T42" fmla="*/ 788479 w 497"/>
                <a:gd name="T43" fmla="*/ 115022 h 400"/>
                <a:gd name="T44" fmla="*/ 186191 w 497"/>
                <a:gd name="T45" fmla="*/ 474667 h 400"/>
                <a:gd name="T46" fmla="*/ 186191 w 497"/>
                <a:gd name="T47" fmla="*/ 474667 h 400"/>
                <a:gd name="T48" fmla="*/ 56667 w 497"/>
                <a:gd name="T49" fmla="*/ 560528 h 400"/>
                <a:gd name="T50" fmla="*/ 56667 w 497"/>
                <a:gd name="T51" fmla="*/ 158762 h 400"/>
                <a:gd name="T52" fmla="*/ 186191 w 497"/>
                <a:gd name="T53" fmla="*/ 71281 h 400"/>
                <a:gd name="T54" fmla="*/ 186191 w 497"/>
                <a:gd name="T55" fmla="*/ 474667 h 400"/>
                <a:gd name="T56" fmla="*/ 372382 w 497"/>
                <a:gd name="T57" fmla="*/ 560528 h 400"/>
                <a:gd name="T58" fmla="*/ 372382 w 497"/>
                <a:gd name="T59" fmla="*/ 560528 h 400"/>
                <a:gd name="T60" fmla="*/ 242858 w 497"/>
                <a:gd name="T61" fmla="*/ 474667 h 400"/>
                <a:gd name="T62" fmla="*/ 242858 w 497"/>
                <a:gd name="T63" fmla="*/ 71281 h 400"/>
                <a:gd name="T64" fmla="*/ 372382 w 497"/>
                <a:gd name="T65" fmla="*/ 158762 h 400"/>
                <a:gd name="T66" fmla="*/ 372382 w 497"/>
                <a:gd name="T67" fmla="*/ 560528 h 400"/>
                <a:gd name="T68" fmla="*/ 558574 w 497"/>
                <a:gd name="T69" fmla="*/ 474667 h 400"/>
                <a:gd name="T70" fmla="*/ 558574 w 497"/>
                <a:gd name="T71" fmla="*/ 474667 h 400"/>
                <a:gd name="T72" fmla="*/ 430668 w 497"/>
                <a:gd name="T73" fmla="*/ 560528 h 400"/>
                <a:gd name="T74" fmla="*/ 430668 w 497"/>
                <a:gd name="T75" fmla="*/ 158762 h 400"/>
                <a:gd name="T76" fmla="*/ 558574 w 497"/>
                <a:gd name="T77" fmla="*/ 71281 h 400"/>
                <a:gd name="T78" fmla="*/ 558574 w 497"/>
                <a:gd name="T79" fmla="*/ 474667 h 400"/>
                <a:gd name="T80" fmla="*/ 746384 w 497"/>
                <a:gd name="T81" fmla="*/ 560528 h 400"/>
                <a:gd name="T82" fmla="*/ 746384 w 497"/>
                <a:gd name="T83" fmla="*/ 560528 h 400"/>
                <a:gd name="T84" fmla="*/ 615241 w 497"/>
                <a:gd name="T85" fmla="*/ 474667 h 400"/>
                <a:gd name="T86" fmla="*/ 615241 w 497"/>
                <a:gd name="T87" fmla="*/ 71281 h 400"/>
                <a:gd name="T88" fmla="*/ 746384 w 497"/>
                <a:gd name="T89" fmla="*/ 158762 h 400"/>
                <a:gd name="T90" fmla="*/ 746384 w 497"/>
                <a:gd name="T91" fmla="*/ 560528 h 4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109" name="Group 54"/>
          <p:cNvGrpSpPr>
            <a:grpSpLocks/>
          </p:cNvGrpSpPr>
          <p:nvPr/>
        </p:nvGrpSpPr>
        <p:grpSpPr bwMode="auto">
          <a:xfrm>
            <a:off x="6698140" y="2558606"/>
            <a:ext cx="737870" cy="734585"/>
            <a:chOff x="14361737" y="2978422"/>
            <a:chExt cx="1999231" cy="1999752"/>
          </a:xfrm>
        </p:grpSpPr>
        <p:grpSp>
          <p:nvGrpSpPr>
            <p:cNvPr id="110" name="Group 74"/>
            <p:cNvGrpSpPr>
              <a:grpSpLocks/>
            </p:cNvGrpSpPr>
            <p:nvPr/>
          </p:nvGrpSpPr>
          <p:grpSpPr bwMode="auto">
            <a:xfrm rot="-283084">
              <a:off x="14361737" y="2978422"/>
              <a:ext cx="1999231" cy="1999752"/>
              <a:chOff x="5013110" y="5059616"/>
              <a:chExt cx="3378533" cy="3379413"/>
            </a:xfrm>
          </p:grpSpPr>
          <p:sp>
            <p:nvSpPr>
              <p:cNvPr id="112" name="Oval 76"/>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sp>
            <p:nvSpPr>
              <p:cNvPr id="113" name="Oval 77"/>
              <p:cNvSpPr/>
              <p:nvPr/>
            </p:nvSpPr>
            <p:spPr>
              <a:xfrm>
                <a:off x="5287870" y="5334448"/>
                <a:ext cx="2829013" cy="28297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grpSp>
        <p:sp>
          <p:nvSpPr>
            <p:cNvPr id="111" name="Freeform 22"/>
            <p:cNvSpPr>
              <a:spLocks noChangeArrowheads="1"/>
            </p:cNvSpPr>
            <p:nvPr/>
          </p:nvSpPr>
          <p:spPr bwMode="auto">
            <a:xfrm>
              <a:off x="15014064" y="3584307"/>
              <a:ext cx="747702" cy="747708"/>
            </a:xfrm>
            <a:custGeom>
              <a:avLst/>
              <a:gdLst>
                <a:gd name="T0" fmla="*/ 373040 w 461"/>
                <a:gd name="T1" fmla="*/ 12975 h 461"/>
                <a:gd name="T2" fmla="*/ 373040 w 461"/>
                <a:gd name="T3" fmla="*/ 12975 h 461"/>
                <a:gd name="T4" fmla="*/ 0 w 461"/>
                <a:gd name="T5" fmla="*/ 387640 h 461"/>
                <a:gd name="T6" fmla="*/ 373040 w 461"/>
                <a:gd name="T7" fmla="*/ 746086 h 461"/>
                <a:gd name="T8" fmla="*/ 746080 w 461"/>
                <a:gd name="T9" fmla="*/ 373043 h 461"/>
                <a:gd name="T10" fmla="*/ 373040 w 461"/>
                <a:gd name="T11" fmla="*/ 12975 h 461"/>
                <a:gd name="T12" fmla="*/ 373040 w 461"/>
                <a:gd name="T13" fmla="*/ 56767 h 461"/>
                <a:gd name="T14" fmla="*/ 373040 w 461"/>
                <a:gd name="T15" fmla="*/ 56767 h 461"/>
                <a:gd name="T16" fmla="*/ 517390 w 461"/>
                <a:gd name="T17" fmla="*/ 85962 h 461"/>
                <a:gd name="T18" fmla="*/ 471977 w 461"/>
                <a:gd name="T19" fmla="*/ 171924 h 461"/>
                <a:gd name="T20" fmla="*/ 373040 w 461"/>
                <a:gd name="T21" fmla="*/ 157327 h 461"/>
                <a:gd name="T22" fmla="*/ 272481 w 461"/>
                <a:gd name="T23" fmla="*/ 171924 h 461"/>
                <a:gd name="T24" fmla="*/ 228690 w 461"/>
                <a:gd name="T25" fmla="*/ 85962 h 461"/>
                <a:gd name="T26" fmla="*/ 373040 w 461"/>
                <a:gd name="T27" fmla="*/ 56767 h 461"/>
                <a:gd name="T28" fmla="*/ 171923 w 461"/>
                <a:gd name="T29" fmla="*/ 473602 h 461"/>
                <a:gd name="T30" fmla="*/ 171923 w 461"/>
                <a:gd name="T31" fmla="*/ 473602 h 461"/>
                <a:gd name="T32" fmla="*/ 85961 w 461"/>
                <a:gd name="T33" fmla="*/ 530370 h 461"/>
                <a:gd name="T34" fmla="*/ 56767 w 461"/>
                <a:gd name="T35" fmla="*/ 387640 h 461"/>
                <a:gd name="T36" fmla="*/ 85961 w 461"/>
                <a:gd name="T37" fmla="*/ 228692 h 461"/>
                <a:gd name="T38" fmla="*/ 171923 w 461"/>
                <a:gd name="T39" fmla="*/ 270862 h 461"/>
                <a:gd name="T40" fmla="*/ 142728 w 461"/>
                <a:gd name="T41" fmla="*/ 373043 h 461"/>
                <a:gd name="T42" fmla="*/ 171923 w 461"/>
                <a:gd name="T43" fmla="*/ 473602 h 461"/>
                <a:gd name="T44" fmla="*/ 373040 w 461"/>
                <a:gd name="T45" fmla="*/ 702294 h 461"/>
                <a:gd name="T46" fmla="*/ 373040 w 461"/>
                <a:gd name="T47" fmla="*/ 702294 h 461"/>
                <a:gd name="T48" fmla="*/ 228690 w 461"/>
                <a:gd name="T49" fmla="*/ 660124 h 461"/>
                <a:gd name="T50" fmla="*/ 272481 w 461"/>
                <a:gd name="T51" fmla="*/ 574162 h 461"/>
                <a:gd name="T52" fmla="*/ 373040 w 461"/>
                <a:gd name="T53" fmla="*/ 603357 h 461"/>
                <a:gd name="T54" fmla="*/ 471977 w 461"/>
                <a:gd name="T55" fmla="*/ 574162 h 461"/>
                <a:gd name="T56" fmla="*/ 517390 w 461"/>
                <a:gd name="T57" fmla="*/ 660124 h 461"/>
                <a:gd name="T58" fmla="*/ 373040 w 461"/>
                <a:gd name="T59" fmla="*/ 702294 h 461"/>
                <a:gd name="T60" fmla="*/ 373040 w 461"/>
                <a:gd name="T61" fmla="*/ 559565 h 461"/>
                <a:gd name="T62" fmla="*/ 373040 w 461"/>
                <a:gd name="T63" fmla="*/ 559565 h 461"/>
                <a:gd name="T64" fmla="*/ 201117 w 461"/>
                <a:gd name="T65" fmla="*/ 373043 h 461"/>
                <a:gd name="T66" fmla="*/ 373040 w 461"/>
                <a:gd name="T67" fmla="*/ 199497 h 461"/>
                <a:gd name="T68" fmla="*/ 544963 w 461"/>
                <a:gd name="T69" fmla="*/ 373043 h 461"/>
                <a:gd name="T70" fmla="*/ 373040 w 461"/>
                <a:gd name="T71" fmla="*/ 559565 h 461"/>
                <a:gd name="T72" fmla="*/ 574157 w 461"/>
                <a:gd name="T73" fmla="*/ 473602 h 461"/>
                <a:gd name="T74" fmla="*/ 574157 w 461"/>
                <a:gd name="T75" fmla="*/ 473602 h 461"/>
                <a:gd name="T76" fmla="*/ 603352 w 461"/>
                <a:gd name="T77" fmla="*/ 373043 h 461"/>
                <a:gd name="T78" fmla="*/ 574157 w 461"/>
                <a:gd name="T79" fmla="*/ 270862 h 461"/>
                <a:gd name="T80" fmla="*/ 660119 w 461"/>
                <a:gd name="T81" fmla="*/ 228692 h 461"/>
                <a:gd name="T82" fmla="*/ 689313 w 461"/>
                <a:gd name="T83" fmla="*/ 373043 h 461"/>
                <a:gd name="T84" fmla="*/ 660119 w 461"/>
                <a:gd name="T85" fmla="*/ 530370 h 461"/>
                <a:gd name="T86" fmla="*/ 574157 w 461"/>
                <a:gd name="T87" fmla="*/ 473602 h 4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114" name="Group 55"/>
          <p:cNvGrpSpPr>
            <a:grpSpLocks/>
          </p:cNvGrpSpPr>
          <p:nvPr/>
        </p:nvGrpSpPr>
        <p:grpSpPr bwMode="auto">
          <a:xfrm>
            <a:off x="5254626" y="2554181"/>
            <a:ext cx="737870" cy="735691"/>
            <a:chOff x="12208441" y="5274469"/>
            <a:chExt cx="1999231" cy="1999752"/>
          </a:xfrm>
        </p:grpSpPr>
        <p:grpSp>
          <p:nvGrpSpPr>
            <p:cNvPr id="115" name="Group 61"/>
            <p:cNvGrpSpPr>
              <a:grpSpLocks/>
            </p:cNvGrpSpPr>
            <p:nvPr/>
          </p:nvGrpSpPr>
          <p:grpSpPr bwMode="auto">
            <a:xfrm rot="-283084">
              <a:off x="12208441" y="5274469"/>
              <a:ext cx="1999231" cy="1999752"/>
              <a:chOff x="5013110" y="5059616"/>
              <a:chExt cx="3378533" cy="3379413"/>
            </a:xfrm>
          </p:grpSpPr>
          <p:sp>
            <p:nvSpPr>
              <p:cNvPr id="117" name="Oval 63"/>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sp>
            <p:nvSpPr>
              <p:cNvPr id="118" name="Oval 73"/>
              <p:cNvSpPr/>
              <p:nvPr/>
            </p:nvSpPr>
            <p:spPr>
              <a:xfrm>
                <a:off x="5287870" y="5334034"/>
                <a:ext cx="2829013" cy="2830576"/>
              </a:xfrm>
              <a:prstGeom prst="ellipse">
                <a:avLst/>
              </a:prstGeom>
              <a:solidFill>
                <a:srgbClr val="07A9E6"/>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grpSp>
        <p:sp>
          <p:nvSpPr>
            <p:cNvPr id="116" name="Freeform 101"/>
            <p:cNvSpPr>
              <a:spLocks noChangeArrowheads="1"/>
            </p:cNvSpPr>
            <p:nvPr/>
          </p:nvSpPr>
          <p:spPr bwMode="auto">
            <a:xfrm>
              <a:off x="12885009" y="5933249"/>
              <a:ext cx="804670" cy="619524"/>
            </a:xfrm>
            <a:custGeom>
              <a:avLst/>
              <a:gdLst>
                <a:gd name="T0" fmla="*/ 129524 w 497"/>
                <a:gd name="T1" fmla="*/ 402204 h 382"/>
                <a:gd name="T2" fmla="*/ 129524 w 497"/>
                <a:gd name="T3" fmla="*/ 402204 h 382"/>
                <a:gd name="T4" fmla="*/ 257430 w 497"/>
                <a:gd name="T5" fmla="*/ 531947 h 382"/>
                <a:gd name="T6" fmla="*/ 401525 w 497"/>
                <a:gd name="T7" fmla="*/ 617902 h 382"/>
                <a:gd name="T8" fmla="*/ 545621 w 497"/>
                <a:gd name="T9" fmla="*/ 546543 h 382"/>
                <a:gd name="T10" fmla="*/ 631431 w 497"/>
                <a:gd name="T11" fmla="*/ 418422 h 382"/>
                <a:gd name="T12" fmla="*/ 401525 w 497"/>
                <a:gd name="T13" fmla="*/ 531947 h 382"/>
                <a:gd name="T14" fmla="*/ 129524 w 497"/>
                <a:gd name="T15" fmla="*/ 402204 h 382"/>
                <a:gd name="T16" fmla="*/ 788479 w 497"/>
                <a:gd name="T17" fmla="*/ 201102 h 382"/>
                <a:gd name="T18" fmla="*/ 788479 w 497"/>
                <a:gd name="T19" fmla="*/ 201102 h 382"/>
                <a:gd name="T20" fmla="*/ 443621 w 497"/>
                <a:gd name="T21" fmla="*/ 14596 h 382"/>
                <a:gd name="T22" fmla="*/ 357811 w 497"/>
                <a:gd name="T23" fmla="*/ 14596 h 382"/>
                <a:gd name="T24" fmla="*/ 14571 w 497"/>
                <a:gd name="T25" fmla="*/ 201102 h 382"/>
                <a:gd name="T26" fmla="*/ 14571 w 497"/>
                <a:gd name="T27" fmla="*/ 259486 h 382"/>
                <a:gd name="T28" fmla="*/ 357811 w 497"/>
                <a:gd name="T29" fmla="*/ 445992 h 382"/>
                <a:gd name="T30" fmla="*/ 443621 w 497"/>
                <a:gd name="T31" fmla="*/ 445992 h 382"/>
                <a:gd name="T32" fmla="*/ 660574 w 497"/>
                <a:gd name="T33" fmla="*/ 316249 h 382"/>
                <a:gd name="T34" fmla="*/ 430668 w 497"/>
                <a:gd name="T35" fmla="*/ 259486 h 382"/>
                <a:gd name="T36" fmla="*/ 401525 w 497"/>
                <a:gd name="T37" fmla="*/ 272461 h 382"/>
                <a:gd name="T38" fmla="*/ 328668 w 497"/>
                <a:gd name="T39" fmla="*/ 215698 h 382"/>
                <a:gd name="T40" fmla="*/ 401525 w 497"/>
                <a:gd name="T41" fmla="*/ 173532 h 382"/>
                <a:gd name="T42" fmla="*/ 474383 w 497"/>
                <a:gd name="T43" fmla="*/ 201102 h 382"/>
                <a:gd name="T44" fmla="*/ 717241 w 497"/>
                <a:gd name="T45" fmla="*/ 287057 h 382"/>
                <a:gd name="T46" fmla="*/ 788479 w 497"/>
                <a:gd name="T47" fmla="*/ 259486 h 382"/>
                <a:gd name="T48" fmla="*/ 788479 w 497"/>
                <a:gd name="T49" fmla="*/ 201102 h 382"/>
                <a:gd name="T50" fmla="*/ 688098 w 497"/>
                <a:gd name="T51" fmla="*/ 561140 h 382"/>
                <a:gd name="T52" fmla="*/ 688098 w 497"/>
                <a:gd name="T53" fmla="*/ 561140 h 382"/>
                <a:gd name="T54" fmla="*/ 746384 w 497"/>
                <a:gd name="T55" fmla="*/ 546543 h 382"/>
                <a:gd name="T56" fmla="*/ 717241 w 497"/>
                <a:gd name="T57" fmla="*/ 287057 h 382"/>
                <a:gd name="T58" fmla="*/ 660574 w 497"/>
                <a:gd name="T59" fmla="*/ 316249 h 382"/>
                <a:gd name="T60" fmla="*/ 688098 w 497"/>
                <a:gd name="T61" fmla="*/ 561140 h 38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119" name="Group 56"/>
          <p:cNvGrpSpPr>
            <a:grpSpLocks/>
          </p:cNvGrpSpPr>
          <p:nvPr/>
        </p:nvGrpSpPr>
        <p:grpSpPr bwMode="auto">
          <a:xfrm>
            <a:off x="3806667" y="2551969"/>
            <a:ext cx="737870" cy="735691"/>
            <a:chOff x="9907711" y="7463571"/>
            <a:chExt cx="1999231" cy="1999752"/>
          </a:xfrm>
        </p:grpSpPr>
        <p:grpSp>
          <p:nvGrpSpPr>
            <p:cNvPr id="120" name="Group 57"/>
            <p:cNvGrpSpPr>
              <a:grpSpLocks/>
            </p:cNvGrpSpPr>
            <p:nvPr/>
          </p:nvGrpSpPr>
          <p:grpSpPr bwMode="auto">
            <a:xfrm rot="-283084">
              <a:off x="9907711" y="7463571"/>
              <a:ext cx="1999231" cy="1999752"/>
              <a:chOff x="5013110" y="5059616"/>
              <a:chExt cx="3378533" cy="3379413"/>
            </a:xfrm>
          </p:grpSpPr>
          <p:sp>
            <p:nvSpPr>
              <p:cNvPr id="122" name="Oval 59"/>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sp>
            <p:nvSpPr>
              <p:cNvPr id="123" name="Oval 60"/>
              <p:cNvSpPr/>
              <p:nvPr/>
            </p:nvSpPr>
            <p:spPr>
              <a:xfrm>
                <a:off x="5287870" y="5334034"/>
                <a:ext cx="2829013" cy="283057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grpSp>
        <p:sp>
          <p:nvSpPr>
            <p:cNvPr id="121" name="Freeform 104"/>
            <p:cNvSpPr>
              <a:spLocks noChangeArrowheads="1"/>
            </p:cNvSpPr>
            <p:nvPr/>
          </p:nvSpPr>
          <p:spPr bwMode="auto">
            <a:xfrm>
              <a:off x="10528124" y="8136492"/>
              <a:ext cx="804676" cy="541196"/>
            </a:xfrm>
            <a:custGeom>
              <a:avLst/>
              <a:gdLst>
                <a:gd name="T0" fmla="*/ 328670 w 497"/>
                <a:gd name="T1" fmla="*/ 412722 h 337"/>
                <a:gd name="T2" fmla="*/ 328670 w 497"/>
                <a:gd name="T3" fmla="*/ 412722 h 337"/>
                <a:gd name="T4" fmla="*/ 357814 w 497"/>
                <a:gd name="T5" fmla="*/ 525137 h 337"/>
                <a:gd name="T6" fmla="*/ 458196 w 497"/>
                <a:gd name="T7" fmla="*/ 497836 h 337"/>
                <a:gd name="T8" fmla="*/ 644388 w 497"/>
                <a:gd name="T9" fmla="*/ 14453 h 337"/>
                <a:gd name="T10" fmla="*/ 328670 w 497"/>
                <a:gd name="T11" fmla="*/ 412722 h 337"/>
                <a:gd name="T12" fmla="*/ 401528 w 497"/>
                <a:gd name="T13" fmla="*/ 114021 h 337"/>
                <a:gd name="T14" fmla="*/ 401528 w 497"/>
                <a:gd name="T15" fmla="*/ 114021 h 337"/>
                <a:gd name="T16" fmla="*/ 443624 w 497"/>
                <a:gd name="T17" fmla="*/ 114021 h 337"/>
                <a:gd name="T18" fmla="*/ 501911 w 497"/>
                <a:gd name="T19" fmla="*/ 41754 h 337"/>
                <a:gd name="T20" fmla="*/ 401528 w 497"/>
                <a:gd name="T21" fmla="*/ 27301 h 337"/>
                <a:gd name="T22" fmla="*/ 0 w 497"/>
                <a:gd name="T23" fmla="*/ 454476 h 337"/>
                <a:gd name="T24" fmla="*/ 0 w 497"/>
                <a:gd name="T25" fmla="*/ 497836 h 337"/>
                <a:gd name="T26" fmla="*/ 42096 w 497"/>
                <a:gd name="T27" fmla="*/ 539590 h 337"/>
                <a:gd name="T28" fmla="*/ 85811 w 497"/>
                <a:gd name="T29" fmla="*/ 497836 h 337"/>
                <a:gd name="T30" fmla="*/ 85811 w 497"/>
                <a:gd name="T31" fmla="*/ 454476 h 337"/>
                <a:gd name="T32" fmla="*/ 401528 w 497"/>
                <a:gd name="T33" fmla="*/ 114021 h 337"/>
                <a:gd name="T34" fmla="*/ 688103 w 497"/>
                <a:gd name="T35" fmla="*/ 157380 h 337"/>
                <a:gd name="T36" fmla="*/ 688103 w 497"/>
                <a:gd name="T37" fmla="*/ 157380 h 337"/>
                <a:gd name="T38" fmla="*/ 658960 w 497"/>
                <a:gd name="T39" fmla="*/ 242494 h 337"/>
                <a:gd name="T40" fmla="*/ 715627 w 497"/>
                <a:gd name="T41" fmla="*/ 454476 h 337"/>
                <a:gd name="T42" fmla="*/ 715627 w 497"/>
                <a:gd name="T43" fmla="*/ 497836 h 337"/>
                <a:gd name="T44" fmla="*/ 759342 w 497"/>
                <a:gd name="T45" fmla="*/ 539590 h 337"/>
                <a:gd name="T46" fmla="*/ 759342 w 497"/>
                <a:gd name="T47" fmla="*/ 539590 h 337"/>
                <a:gd name="T48" fmla="*/ 803057 w 497"/>
                <a:gd name="T49" fmla="*/ 497836 h 337"/>
                <a:gd name="T50" fmla="*/ 803057 w 497"/>
                <a:gd name="T51" fmla="*/ 454476 h 337"/>
                <a:gd name="T52" fmla="*/ 688103 w 497"/>
                <a:gd name="T53" fmla="*/ 157380 h 3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124" name="Group 83"/>
          <p:cNvGrpSpPr>
            <a:grpSpLocks/>
          </p:cNvGrpSpPr>
          <p:nvPr/>
        </p:nvGrpSpPr>
        <p:grpSpPr bwMode="auto">
          <a:xfrm>
            <a:off x="5320190" y="2587370"/>
            <a:ext cx="1321277" cy="685907"/>
            <a:chOff x="3913901" y="5865040"/>
            <a:chExt cx="3322518" cy="1730427"/>
          </a:xfrm>
        </p:grpSpPr>
        <p:cxnSp>
          <p:nvCxnSpPr>
            <p:cNvPr id="125" name="直接连接符 84"/>
            <p:cNvCxnSpPr/>
            <p:nvPr/>
          </p:nvCxnSpPr>
          <p:spPr>
            <a:xfrm flipV="1">
              <a:off x="5665978" y="6733045"/>
              <a:ext cx="1570441" cy="0"/>
            </a:xfrm>
            <a:prstGeom prst="line">
              <a:avLst/>
            </a:prstGeom>
            <a:noFill/>
            <a:ln w="38100">
              <a:solidFill>
                <a:srgbClr val="00A4E3"/>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26" name="弧形 85"/>
            <p:cNvSpPr/>
            <p:nvPr/>
          </p:nvSpPr>
          <p:spPr>
            <a:xfrm rot="16200000">
              <a:off x="3913549" y="5865392"/>
              <a:ext cx="1730427" cy="1729722"/>
            </a:xfrm>
            <a:prstGeom prst="arc">
              <a:avLst>
                <a:gd name="adj1" fmla="val 2657162"/>
                <a:gd name="adj2" fmla="val 8176062"/>
              </a:avLst>
            </a:prstGeom>
            <a:noFill/>
            <a:ln w="38100">
              <a:solidFill>
                <a:srgbClr val="00A4E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500" noProof="1">
                <a:latin typeface="Calibri Light" panose="020F0302020204030204"/>
              </a:endParaRPr>
            </a:p>
          </p:txBody>
        </p:sp>
      </p:grpSp>
      <p:grpSp>
        <p:nvGrpSpPr>
          <p:cNvPr id="127" name="Group 101"/>
          <p:cNvGrpSpPr>
            <a:grpSpLocks/>
          </p:cNvGrpSpPr>
          <p:nvPr/>
        </p:nvGrpSpPr>
        <p:grpSpPr bwMode="auto">
          <a:xfrm>
            <a:off x="6763704" y="2587370"/>
            <a:ext cx="1321276" cy="685907"/>
            <a:chOff x="3913901" y="5865040"/>
            <a:chExt cx="3322518" cy="1730427"/>
          </a:xfrm>
        </p:grpSpPr>
        <p:cxnSp>
          <p:nvCxnSpPr>
            <p:cNvPr id="128" name="直接连接符 84"/>
            <p:cNvCxnSpPr/>
            <p:nvPr/>
          </p:nvCxnSpPr>
          <p:spPr>
            <a:xfrm flipV="1">
              <a:off x="5665977" y="6733045"/>
              <a:ext cx="1570442" cy="0"/>
            </a:xfrm>
            <a:prstGeom prst="line">
              <a:avLst/>
            </a:prstGeom>
            <a:noFill/>
            <a:ln w="38100">
              <a:solidFill>
                <a:srgbClr val="00A4E3"/>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29" name="弧形 85"/>
            <p:cNvSpPr/>
            <p:nvPr/>
          </p:nvSpPr>
          <p:spPr>
            <a:xfrm rot="16200000">
              <a:off x="3913548" y="5865393"/>
              <a:ext cx="1730427" cy="1729721"/>
            </a:xfrm>
            <a:prstGeom prst="arc">
              <a:avLst>
                <a:gd name="adj1" fmla="val 2657162"/>
                <a:gd name="adj2" fmla="val 8176062"/>
              </a:avLst>
            </a:prstGeom>
            <a:noFill/>
            <a:ln w="38100">
              <a:solidFill>
                <a:srgbClr val="00A4E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500" noProof="1">
                <a:latin typeface="Calibri Light" panose="020F0302020204030204"/>
              </a:endParaRPr>
            </a:p>
          </p:txBody>
        </p:sp>
      </p:grpSp>
      <p:grpSp>
        <p:nvGrpSpPr>
          <p:cNvPr id="130" name="Group 104"/>
          <p:cNvGrpSpPr>
            <a:grpSpLocks/>
          </p:cNvGrpSpPr>
          <p:nvPr/>
        </p:nvGrpSpPr>
        <p:grpSpPr bwMode="auto">
          <a:xfrm>
            <a:off x="2427606" y="2587370"/>
            <a:ext cx="1322388" cy="685907"/>
            <a:chOff x="3913901" y="5865040"/>
            <a:chExt cx="3322518" cy="1730427"/>
          </a:xfrm>
        </p:grpSpPr>
        <p:cxnSp>
          <p:nvCxnSpPr>
            <p:cNvPr id="131" name="直接连接符 84"/>
            <p:cNvCxnSpPr/>
            <p:nvPr/>
          </p:nvCxnSpPr>
          <p:spPr>
            <a:xfrm flipV="1">
              <a:off x="5664504" y="6733045"/>
              <a:ext cx="1571915" cy="0"/>
            </a:xfrm>
            <a:prstGeom prst="line">
              <a:avLst/>
            </a:prstGeom>
            <a:noFill/>
            <a:ln w="38100">
              <a:solidFill>
                <a:srgbClr val="00A4E3"/>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32" name="弧形 85"/>
            <p:cNvSpPr/>
            <p:nvPr/>
          </p:nvSpPr>
          <p:spPr>
            <a:xfrm rot="16200000">
              <a:off x="3914217" y="5864724"/>
              <a:ext cx="1730427" cy="1731060"/>
            </a:xfrm>
            <a:prstGeom prst="arc">
              <a:avLst>
                <a:gd name="adj1" fmla="val 2657162"/>
                <a:gd name="adj2" fmla="val 8176062"/>
              </a:avLst>
            </a:prstGeom>
            <a:noFill/>
            <a:ln w="38100">
              <a:solidFill>
                <a:srgbClr val="00A4E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500" noProof="1">
                <a:latin typeface="Calibri Light" panose="020F0302020204030204"/>
              </a:endParaRPr>
            </a:p>
          </p:txBody>
        </p:sp>
      </p:grpSp>
      <p:grpSp>
        <p:nvGrpSpPr>
          <p:cNvPr id="133" name="Group 107"/>
          <p:cNvGrpSpPr>
            <a:grpSpLocks/>
          </p:cNvGrpSpPr>
          <p:nvPr/>
        </p:nvGrpSpPr>
        <p:grpSpPr bwMode="auto">
          <a:xfrm>
            <a:off x="8109427" y="2558606"/>
            <a:ext cx="738982" cy="734585"/>
            <a:chOff x="9907711" y="7463571"/>
            <a:chExt cx="1999231" cy="1999752"/>
          </a:xfrm>
        </p:grpSpPr>
        <p:grpSp>
          <p:nvGrpSpPr>
            <p:cNvPr id="134" name="Group 108"/>
            <p:cNvGrpSpPr>
              <a:grpSpLocks/>
            </p:cNvGrpSpPr>
            <p:nvPr/>
          </p:nvGrpSpPr>
          <p:grpSpPr bwMode="auto">
            <a:xfrm rot="-283084">
              <a:off x="9907711" y="7463571"/>
              <a:ext cx="1999231" cy="1999752"/>
              <a:chOff x="5013110" y="5059616"/>
              <a:chExt cx="3378533" cy="3379413"/>
            </a:xfrm>
          </p:grpSpPr>
          <p:sp>
            <p:nvSpPr>
              <p:cNvPr id="136" name="Oval 110"/>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sp>
            <p:nvSpPr>
              <p:cNvPr id="137" name="Oval 111"/>
              <p:cNvSpPr/>
              <p:nvPr/>
            </p:nvSpPr>
            <p:spPr>
              <a:xfrm>
                <a:off x="5287457" y="5334448"/>
                <a:ext cx="2829839" cy="2829749"/>
              </a:xfrm>
              <a:prstGeom prst="ellipse">
                <a:avLst/>
              </a:prstGeom>
              <a:solidFill>
                <a:srgbClr val="07A9E6"/>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grpSp>
        <p:sp>
          <p:nvSpPr>
            <p:cNvPr id="135" name="Freeform 104"/>
            <p:cNvSpPr>
              <a:spLocks noChangeArrowheads="1"/>
            </p:cNvSpPr>
            <p:nvPr/>
          </p:nvSpPr>
          <p:spPr bwMode="auto">
            <a:xfrm>
              <a:off x="10528124" y="8136492"/>
              <a:ext cx="804676" cy="541196"/>
            </a:xfrm>
            <a:custGeom>
              <a:avLst/>
              <a:gdLst>
                <a:gd name="T0" fmla="*/ 328670 w 497"/>
                <a:gd name="T1" fmla="*/ 412722 h 337"/>
                <a:gd name="T2" fmla="*/ 328670 w 497"/>
                <a:gd name="T3" fmla="*/ 412722 h 337"/>
                <a:gd name="T4" fmla="*/ 357814 w 497"/>
                <a:gd name="T5" fmla="*/ 525137 h 337"/>
                <a:gd name="T6" fmla="*/ 458196 w 497"/>
                <a:gd name="T7" fmla="*/ 497836 h 337"/>
                <a:gd name="T8" fmla="*/ 644388 w 497"/>
                <a:gd name="T9" fmla="*/ 14453 h 337"/>
                <a:gd name="T10" fmla="*/ 328670 w 497"/>
                <a:gd name="T11" fmla="*/ 412722 h 337"/>
                <a:gd name="T12" fmla="*/ 401528 w 497"/>
                <a:gd name="T13" fmla="*/ 114021 h 337"/>
                <a:gd name="T14" fmla="*/ 401528 w 497"/>
                <a:gd name="T15" fmla="*/ 114021 h 337"/>
                <a:gd name="T16" fmla="*/ 443624 w 497"/>
                <a:gd name="T17" fmla="*/ 114021 h 337"/>
                <a:gd name="T18" fmla="*/ 501911 w 497"/>
                <a:gd name="T19" fmla="*/ 41754 h 337"/>
                <a:gd name="T20" fmla="*/ 401528 w 497"/>
                <a:gd name="T21" fmla="*/ 27301 h 337"/>
                <a:gd name="T22" fmla="*/ 0 w 497"/>
                <a:gd name="T23" fmla="*/ 454476 h 337"/>
                <a:gd name="T24" fmla="*/ 0 w 497"/>
                <a:gd name="T25" fmla="*/ 497836 h 337"/>
                <a:gd name="T26" fmla="*/ 42096 w 497"/>
                <a:gd name="T27" fmla="*/ 539590 h 337"/>
                <a:gd name="T28" fmla="*/ 85811 w 497"/>
                <a:gd name="T29" fmla="*/ 497836 h 337"/>
                <a:gd name="T30" fmla="*/ 85811 w 497"/>
                <a:gd name="T31" fmla="*/ 454476 h 337"/>
                <a:gd name="T32" fmla="*/ 401528 w 497"/>
                <a:gd name="T33" fmla="*/ 114021 h 337"/>
                <a:gd name="T34" fmla="*/ 688103 w 497"/>
                <a:gd name="T35" fmla="*/ 157380 h 337"/>
                <a:gd name="T36" fmla="*/ 688103 w 497"/>
                <a:gd name="T37" fmla="*/ 157380 h 337"/>
                <a:gd name="T38" fmla="*/ 658960 w 497"/>
                <a:gd name="T39" fmla="*/ 242494 h 337"/>
                <a:gd name="T40" fmla="*/ 715627 w 497"/>
                <a:gd name="T41" fmla="*/ 454476 h 337"/>
                <a:gd name="T42" fmla="*/ 715627 w 497"/>
                <a:gd name="T43" fmla="*/ 497836 h 337"/>
                <a:gd name="T44" fmla="*/ 759342 w 497"/>
                <a:gd name="T45" fmla="*/ 539590 h 337"/>
                <a:gd name="T46" fmla="*/ 759342 w 497"/>
                <a:gd name="T47" fmla="*/ 539590 h 337"/>
                <a:gd name="T48" fmla="*/ 803057 w 497"/>
                <a:gd name="T49" fmla="*/ 497836 h 337"/>
                <a:gd name="T50" fmla="*/ 803057 w 497"/>
                <a:gd name="T51" fmla="*/ 454476 h 337"/>
                <a:gd name="T52" fmla="*/ 688103 w 497"/>
                <a:gd name="T53" fmla="*/ 157380 h 3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sp>
        <p:nvSpPr>
          <p:cNvPr id="138" name="TextBox 23"/>
          <p:cNvSpPr txBox="1">
            <a:spLocks noChangeArrowheads="1"/>
          </p:cNvSpPr>
          <p:nvPr/>
        </p:nvSpPr>
        <p:spPr bwMode="auto">
          <a:xfrm>
            <a:off x="1827531" y="3869574"/>
            <a:ext cx="1410176"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139" name="TextBox 24"/>
          <p:cNvSpPr txBox="1">
            <a:spLocks noChangeArrowheads="1"/>
          </p:cNvSpPr>
          <p:nvPr/>
        </p:nvSpPr>
        <p:spPr bwMode="auto">
          <a:xfrm>
            <a:off x="1827531" y="3633932"/>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40" name="TextBox 23"/>
          <p:cNvSpPr txBox="1">
            <a:spLocks noChangeArrowheads="1"/>
          </p:cNvSpPr>
          <p:nvPr/>
        </p:nvSpPr>
        <p:spPr bwMode="auto">
          <a:xfrm>
            <a:off x="3387726" y="3869574"/>
            <a:ext cx="1410176"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141" name="TextBox 24"/>
          <p:cNvSpPr txBox="1">
            <a:spLocks noChangeArrowheads="1"/>
          </p:cNvSpPr>
          <p:nvPr/>
        </p:nvSpPr>
        <p:spPr bwMode="auto">
          <a:xfrm>
            <a:off x="3387726" y="3633932"/>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42" name="TextBox 23"/>
          <p:cNvSpPr txBox="1">
            <a:spLocks noChangeArrowheads="1"/>
          </p:cNvSpPr>
          <p:nvPr/>
        </p:nvSpPr>
        <p:spPr bwMode="auto">
          <a:xfrm>
            <a:off x="4934586" y="3869574"/>
            <a:ext cx="1410176"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143" name="TextBox 24"/>
          <p:cNvSpPr txBox="1">
            <a:spLocks noChangeArrowheads="1"/>
          </p:cNvSpPr>
          <p:nvPr/>
        </p:nvSpPr>
        <p:spPr bwMode="auto">
          <a:xfrm>
            <a:off x="4934586" y="3633932"/>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44" name="TextBox 23"/>
          <p:cNvSpPr txBox="1">
            <a:spLocks noChangeArrowheads="1"/>
          </p:cNvSpPr>
          <p:nvPr/>
        </p:nvSpPr>
        <p:spPr bwMode="auto">
          <a:xfrm>
            <a:off x="6521451" y="3869574"/>
            <a:ext cx="1410176"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145" name="TextBox 24"/>
          <p:cNvSpPr txBox="1">
            <a:spLocks noChangeArrowheads="1"/>
          </p:cNvSpPr>
          <p:nvPr/>
        </p:nvSpPr>
        <p:spPr bwMode="auto">
          <a:xfrm>
            <a:off x="6521451" y="3633932"/>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46" name="TextBox 23"/>
          <p:cNvSpPr txBox="1">
            <a:spLocks noChangeArrowheads="1"/>
          </p:cNvSpPr>
          <p:nvPr/>
        </p:nvSpPr>
        <p:spPr bwMode="auto">
          <a:xfrm>
            <a:off x="8068311" y="3869574"/>
            <a:ext cx="1410176"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147" name="TextBox 24"/>
          <p:cNvSpPr txBox="1">
            <a:spLocks noChangeArrowheads="1"/>
          </p:cNvSpPr>
          <p:nvPr/>
        </p:nvSpPr>
        <p:spPr bwMode="auto">
          <a:xfrm>
            <a:off x="8068311" y="3633932"/>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9" name="平行四边形 48"/>
          <p:cNvSpPr/>
          <p:nvPr/>
        </p:nvSpPr>
        <p:spPr>
          <a:xfrm flipV="1">
            <a:off x="-216254" y="1151913"/>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平行四边形 49"/>
          <p:cNvSpPr/>
          <p:nvPr/>
        </p:nvSpPr>
        <p:spPr>
          <a:xfrm flipV="1">
            <a:off x="2591980" y="1151913"/>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平行四边形 50"/>
          <p:cNvSpPr/>
          <p:nvPr/>
        </p:nvSpPr>
        <p:spPr>
          <a:xfrm flipV="1">
            <a:off x="3456052" y="1151914"/>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平行四边形 51"/>
          <p:cNvSpPr/>
          <p:nvPr/>
        </p:nvSpPr>
        <p:spPr>
          <a:xfrm flipV="1">
            <a:off x="4104106" y="1151912"/>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连接符 52"/>
          <p:cNvCxnSpPr/>
          <p:nvPr/>
        </p:nvCxnSpPr>
        <p:spPr>
          <a:xfrm>
            <a:off x="863836" y="1295925"/>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4" name="TextBox 10"/>
          <p:cNvSpPr txBox="1"/>
          <p:nvPr/>
        </p:nvSpPr>
        <p:spPr>
          <a:xfrm>
            <a:off x="1583896" y="791884"/>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55" name="Group 7"/>
          <p:cNvGrpSpPr>
            <a:grpSpLocks/>
          </p:cNvGrpSpPr>
          <p:nvPr/>
        </p:nvGrpSpPr>
        <p:grpSpPr bwMode="auto">
          <a:xfrm>
            <a:off x="1439884" y="901884"/>
            <a:ext cx="216018" cy="113981"/>
            <a:chOff x="0" y="0"/>
            <a:chExt cx="1041399" cy="549275"/>
          </a:xfrm>
          <a:solidFill>
            <a:srgbClr val="133E73"/>
          </a:solidFill>
        </p:grpSpPr>
        <p:sp>
          <p:nvSpPr>
            <p:cNvPr id="56"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643119536"/>
      </p:ext>
    </p:extLst>
  </p:cSld>
  <p:clrMapOvr>
    <a:masterClrMapping/>
  </p:clrMapOvr>
  <mc:AlternateContent xmlns:mc="http://schemas.openxmlformats.org/markup-compatibility/2006" xmlns:p14="http://schemas.microsoft.com/office/powerpoint/2010/main">
    <mc:Choice Requires="p14">
      <p:transition spd="med" p14:dur="700" advTm="9222">
        <p:fade/>
      </p:transition>
    </mc:Choice>
    <mc:Fallback xmlns="">
      <p:transition spd="med" advTm="9222">
        <p:fade/>
      </p:transition>
    </mc:Fallback>
  </mc:AlternateContent>
  <p:extLst>
    <p:ext uri="{E180D4A7-C9FB-4DFB-919C-405C955672EB}">
      <p14:showEvtLst xmlns:p14="http://schemas.microsoft.com/office/powerpoint/2010/main">
        <p14:playEvt time="1316" objId="59"/>
        <p14:stopEvt time="2092" objId="59"/>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4"/>
          <p:cNvSpPr txBox="1"/>
          <p:nvPr/>
        </p:nvSpPr>
        <p:spPr>
          <a:xfrm>
            <a:off x="7611459" y="2478470"/>
            <a:ext cx="2044149" cy="923330"/>
          </a:xfrm>
          <a:prstGeom prst="rect">
            <a:avLst/>
          </a:prstGeom>
          <a:noFill/>
        </p:spPr>
        <p:txBody>
          <a:bodyPr wrap="none" rtlCol="0">
            <a:spAutoFit/>
          </a:bodyPr>
          <a:lstStyle/>
          <a:p>
            <a:r>
              <a:rPr lang="en-US" altLang="zh-CN" sz="5400" spc="300" dirty="0">
                <a:solidFill>
                  <a:schemeClr val="bg1"/>
                </a:solidFill>
                <a:latin typeface="微软雅黑" panose="020B0503020204020204" pitchFamily="34" charset="-122"/>
                <a:ea typeface="微软雅黑" panose="020B0503020204020204" pitchFamily="34" charset="-122"/>
              </a:rPr>
              <a:t>20XX</a:t>
            </a:r>
            <a:endParaRPr lang="zh-CN" altLang="en-US" sz="5400" spc="300" dirty="0">
              <a:solidFill>
                <a:schemeClr val="bg1"/>
              </a:solidFill>
              <a:latin typeface="微软雅黑" panose="020B0503020204020204" pitchFamily="34" charset="-122"/>
              <a:ea typeface="微软雅黑" panose="020B0503020204020204" pitchFamily="34" charset="-122"/>
            </a:endParaRPr>
          </a:p>
        </p:txBody>
      </p:sp>
      <p:sp>
        <p:nvSpPr>
          <p:cNvPr id="3" name="TextBox 5"/>
          <p:cNvSpPr txBox="1"/>
          <p:nvPr/>
        </p:nvSpPr>
        <p:spPr>
          <a:xfrm>
            <a:off x="6120274" y="3375393"/>
            <a:ext cx="3672800" cy="584775"/>
          </a:xfrm>
          <a:prstGeom prst="rect">
            <a:avLst/>
          </a:prstGeom>
          <a:noFill/>
        </p:spPr>
        <p:txBody>
          <a:bodyPr wrap="none" rtlCol="0">
            <a:spAutoFit/>
          </a:bodyPr>
          <a:lstStyle/>
          <a:p>
            <a:r>
              <a:rPr lang="zh-CN" altLang="en-US" sz="3200" dirty="0">
                <a:solidFill>
                  <a:srgbClr val="00AEEF"/>
                </a:solidFill>
                <a:latin typeface="微软雅黑" panose="020B0503020204020204" pitchFamily="34" charset="-122"/>
                <a:ea typeface="微软雅黑" panose="020B0503020204020204" pitchFamily="34" charset="-122"/>
              </a:rPr>
              <a:t>演示完毕 感谢聆听</a:t>
            </a:r>
          </a:p>
        </p:txBody>
      </p:sp>
      <p:sp>
        <p:nvSpPr>
          <p:cNvPr id="4" name="TextBox 6"/>
          <p:cNvSpPr txBox="1"/>
          <p:nvPr/>
        </p:nvSpPr>
        <p:spPr>
          <a:xfrm>
            <a:off x="7848418" y="3883803"/>
            <a:ext cx="1752596" cy="292388"/>
          </a:xfrm>
          <a:prstGeom prst="rect">
            <a:avLst/>
          </a:prstGeom>
          <a:noFill/>
        </p:spPr>
        <p:txBody>
          <a:bodyPr wrap="none" rtlCol="0">
            <a:spAutoFit/>
          </a:bodyPr>
          <a:lstStyle/>
          <a:p>
            <a:r>
              <a:rPr lang="en-US" altLang="zh-CN" sz="1300" dirty="0">
                <a:solidFill>
                  <a:schemeClr val="bg1"/>
                </a:solidFill>
                <a:latin typeface="微软雅黑" panose="020B0503020204020204" pitchFamily="34" charset="-122"/>
                <a:ea typeface="微软雅黑" panose="020B0503020204020204" pitchFamily="34" charset="-122"/>
              </a:rPr>
              <a:t>Thanks for listening</a:t>
            </a:r>
            <a:endParaRPr lang="zh-CN" altLang="en-US" sz="13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9036504" y="4320177"/>
            <a:ext cx="540058"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8"/>
          <p:cNvSpPr txBox="1"/>
          <p:nvPr/>
        </p:nvSpPr>
        <p:spPr>
          <a:xfrm>
            <a:off x="5544227" y="4392215"/>
            <a:ext cx="4134465" cy="338554"/>
          </a:xfrm>
          <a:prstGeom prst="rect">
            <a:avLst/>
          </a:prstGeom>
          <a:noFill/>
        </p:spPr>
        <p:txBody>
          <a:bodyPr wrap="none" rtlCol="0">
            <a:spAutoFit/>
          </a:bodyPr>
          <a:lstStyle/>
          <a:p>
            <a:pPr algn="r"/>
            <a:r>
              <a:rPr lang="en-US" altLang="zh-CN" sz="800" dirty="0">
                <a:solidFill>
                  <a:schemeClr val="bg1"/>
                </a:solidFill>
                <a:latin typeface="微软雅黑" panose="020B0503020204020204" pitchFamily="34" charset="-122"/>
                <a:ea typeface="微软雅黑" panose="020B0503020204020204" pitchFamily="34" charset="-122"/>
              </a:rPr>
              <a:t>A collection of data that can not be caught, managed, and processed by </a:t>
            </a:r>
            <a:r>
              <a:rPr lang="en-US" altLang="zh-CN" sz="800" dirty="0" err="1">
                <a:solidFill>
                  <a:schemeClr val="bg1"/>
                </a:solidFill>
                <a:latin typeface="微软雅黑" panose="020B0503020204020204" pitchFamily="34" charset="-122"/>
                <a:ea typeface="微软雅黑" panose="020B0503020204020204" pitchFamily="34" charset="-122"/>
              </a:rPr>
              <a:t>conven</a:t>
            </a:r>
            <a:endParaRPr lang="en-US" altLang="zh-CN" sz="800" dirty="0">
              <a:solidFill>
                <a:schemeClr val="bg1"/>
              </a:solidFill>
              <a:latin typeface="微软雅黑" panose="020B0503020204020204" pitchFamily="34" charset="-122"/>
              <a:ea typeface="微软雅黑" panose="020B0503020204020204" pitchFamily="34" charset="-122"/>
            </a:endParaRPr>
          </a:p>
          <a:p>
            <a:pPr algn="r"/>
            <a:r>
              <a:rPr lang="en-US" altLang="zh-CN" sz="800" dirty="0" err="1">
                <a:solidFill>
                  <a:schemeClr val="bg1"/>
                </a:solidFill>
                <a:latin typeface="微软雅黑" panose="020B0503020204020204" pitchFamily="34" charset="-122"/>
                <a:ea typeface="微软雅黑" panose="020B0503020204020204" pitchFamily="34" charset="-122"/>
              </a:rPr>
              <a:t>tional</a:t>
            </a:r>
            <a:r>
              <a:rPr lang="en-US" altLang="zh-CN" sz="800" dirty="0">
                <a:solidFill>
                  <a:schemeClr val="bg1"/>
                </a:solidFill>
                <a:latin typeface="微软雅黑" panose="020B0503020204020204" pitchFamily="34" charset="-122"/>
                <a:ea typeface="微软雅黑" panose="020B0503020204020204" pitchFamily="34" charset="-122"/>
              </a:rPr>
              <a:t> software tools within a given time scale,</a:t>
            </a:r>
            <a:endParaRPr lang="zh-CN" altLang="en-US" sz="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12209393"/>
      </p:ext>
    </p:extLst>
  </p:cSld>
  <p:clrMapOvr>
    <a:masterClrMapping/>
  </p:clrMapOvr>
  <mc:AlternateContent xmlns:mc="http://schemas.openxmlformats.org/markup-compatibility/2006" xmlns:p14="http://schemas.microsoft.com/office/powerpoint/2010/main">
    <mc:Choice Requires="p14">
      <p:transition spd="med" p14:dur="700" advTm="5872">
        <p:fade/>
      </p:transition>
    </mc:Choice>
    <mc:Fallback xmlns="">
      <p:transition spd="med" advTm="5872">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bt578455"/>
</p:tagLst>
</file>

<file path=ppt/tags/tag2.xml><?xml version="1.0" encoding="utf-8"?>
<p:tagLst xmlns:a="http://schemas.openxmlformats.org/drawingml/2006/main" xmlns:r="http://schemas.openxmlformats.org/officeDocument/2006/relationships" xmlns:p="http://schemas.openxmlformats.org/presentationml/2006/main">
  <p:tag name="TIMING" val="|3.5"/>
</p:tagLst>
</file>

<file path=ppt/tags/tag3.xml><?xml version="1.0" encoding="utf-8"?>
<p:tagLst xmlns:a="http://schemas.openxmlformats.org/drawingml/2006/main" xmlns:r="http://schemas.openxmlformats.org/officeDocument/2006/relationships" xmlns:p="http://schemas.openxmlformats.org/presentationml/2006/main">
  <p:tag name="TIMING" val="|4.1"/>
</p:tagLst>
</file>

<file path=ppt/tags/tag4.xml><?xml version="1.0" encoding="utf-8"?>
<p:tagLst xmlns:a="http://schemas.openxmlformats.org/drawingml/2006/main" xmlns:r="http://schemas.openxmlformats.org/officeDocument/2006/relationships" xmlns:p="http://schemas.openxmlformats.org/presentationml/2006/main">
  <p:tag name="TIMING" val="|3.4|1.1|0.8|0.9|1|0.8|1.3|1.2|1|1.4|0.8|0.5|0.7|0.4|0.6|0.6|0.7"/>
</p:tagLst>
</file>

<file path=ppt/tags/tag5.xml><?xml version="1.0" encoding="utf-8"?>
<p:tagLst xmlns:a="http://schemas.openxmlformats.org/drawingml/2006/main" xmlns:r="http://schemas.openxmlformats.org/officeDocument/2006/relationships" xmlns:p="http://schemas.openxmlformats.org/presentationml/2006/main">
  <p:tag name="TIMING" val="|3.3|1.3|1.8|1.6|1.6|1.6|1.2"/>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L1WJbqXVIEKuzluq6Thzvg"/>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Pages>0</Pages>
  <Words>2845</Words>
  <Characters>0</Characters>
  <Application>Microsoft Office PowerPoint</Application>
  <DocSecurity>0</DocSecurity>
  <PresentationFormat>自定义</PresentationFormat>
  <Lines>0</Lines>
  <Paragraphs>304</Paragraphs>
  <Slides>27</Slides>
  <Notes>27</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27</vt:i4>
      </vt:variant>
    </vt:vector>
  </HeadingPairs>
  <TitlesOfParts>
    <vt:vector size="51" baseType="lpstr">
      <vt:lpstr>Batang</vt:lpstr>
      <vt:lpstr>FontAwesome</vt:lpstr>
      <vt:lpstr>Gill Sans</vt:lpstr>
      <vt:lpstr>Helvetica Light</vt:lpstr>
      <vt:lpstr>Lato</vt:lpstr>
      <vt:lpstr>Lato Regular</vt:lpstr>
      <vt:lpstr>맑은 고딕</vt:lpstr>
      <vt:lpstr>맑은 고딕</vt:lpstr>
      <vt:lpstr>MS PGothic</vt:lpstr>
      <vt:lpstr>ヒラギノ角ゴ ProN W3</vt:lpstr>
      <vt:lpstr>等线</vt:lpstr>
      <vt:lpstr>等线 Light</vt:lpstr>
      <vt:lpstr>汉仪细等线</vt:lpstr>
      <vt:lpstr>黑体</vt:lpstr>
      <vt:lpstr>宋体</vt:lpstr>
      <vt:lpstr>微软雅黑</vt:lpstr>
      <vt:lpstr>微软雅黑 Light</vt:lpstr>
      <vt:lpstr>Agency FB</vt:lpstr>
      <vt:lpstr>Arial</vt:lpstr>
      <vt:lpstr>Calibri</vt:lpstr>
      <vt:lpstr>Calibri Light</vt:lpstr>
      <vt:lpstr>Helvetica</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科技PPT模板</dc:title>
  <dc:creator/>
  <cp:keywords>www.1ppt.com</cp:keywords>
  <dc:description>www.1ppt.com</dc:description>
  <cp:lastModifiedBy/>
  <cp:revision>1</cp:revision>
  <dcterms:created xsi:type="dcterms:W3CDTF">2017-05-21T03:30:57Z</dcterms:created>
  <dcterms:modified xsi:type="dcterms:W3CDTF">2020-10-26T03:02:27Z</dcterms:modified>
</cp:coreProperties>
</file>